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85" r:id="rId4"/>
  </p:sldMasterIdLst>
  <p:notesMasterIdLst>
    <p:notesMasterId r:id="rId14"/>
  </p:notesMasterIdLst>
  <p:handoutMasterIdLst>
    <p:handoutMasterId r:id="rId15"/>
  </p:handoutMasterIdLst>
  <p:sldIdLst>
    <p:sldId id="356" r:id="rId5"/>
    <p:sldId id="351" r:id="rId6"/>
    <p:sldId id="257" r:id="rId7"/>
    <p:sldId id="350" r:id="rId8"/>
    <p:sldId id="284" r:id="rId9"/>
    <p:sldId id="285" r:id="rId10"/>
    <p:sldId id="354" r:id="rId11"/>
    <p:sldId id="344" r:id="rId12"/>
    <p:sldId id="347" r:id="rId13"/>
  </p:sldIdLst>
  <p:sldSz cx="12192000" cy="6858000"/>
  <p:notesSz cx="6858000" cy="9144000"/>
  <p:defaultTextStyle>
    <a:defPPr rtl="0">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2568"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EDEFF7"/>
    <a:srgbClr val="D0D1D9"/>
    <a:srgbClr val="F6F9FF"/>
    <a:srgbClr val="19191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055" autoAdjust="0"/>
    <p:restoredTop sz="94634" autoAdjust="0"/>
  </p:normalViewPr>
  <p:slideViewPr>
    <p:cSldViewPr snapToGrid="0">
      <p:cViewPr varScale="1">
        <p:scale>
          <a:sx n="108" d="100"/>
          <a:sy n="108" d="100"/>
        </p:scale>
        <p:origin x="342" y="108"/>
      </p:cViewPr>
      <p:guideLst>
        <p:guide pos="3840"/>
        <p:guide orient="horz" pos="2568"/>
      </p:guideLst>
    </p:cSldViewPr>
  </p:slid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87" d="100"/>
          <a:sy n="87" d="100"/>
        </p:scale>
        <p:origin x="3810" y="9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a:extLst>
              <a:ext uri="{FF2B5EF4-FFF2-40B4-BE49-F238E27FC236}">
                <a16:creationId xmlns:a16="http://schemas.microsoft.com/office/drawing/2014/main" id="{D4579FB5-CCA2-44EB-8EE1-AD4E0FDEB5E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a:extLst>
              <a:ext uri="{FF2B5EF4-FFF2-40B4-BE49-F238E27FC236}">
                <a16:creationId xmlns:a16="http://schemas.microsoft.com/office/drawing/2014/main" id="{807D417D-3DEB-4787-951D-5AC05B6FEB9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00FE5D5-98A6-4987-9770-4A528EAA008A}" type="datetime1">
              <a:rPr lang="de-DE" smtClean="0"/>
              <a:t>16.10.2020</a:t>
            </a:fld>
            <a:endParaRPr lang="de-DE" dirty="0"/>
          </a:p>
        </p:txBody>
      </p:sp>
      <p:sp>
        <p:nvSpPr>
          <p:cNvPr id="4" name="Fußzeilenplatzhalter 3">
            <a:extLst>
              <a:ext uri="{FF2B5EF4-FFF2-40B4-BE49-F238E27FC236}">
                <a16:creationId xmlns:a16="http://schemas.microsoft.com/office/drawing/2014/main" id="{2E6B70C2-7741-4ED5-8610-3EAEDBC6B14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5" name="Foliennummernplatzhalter 4">
            <a:extLst>
              <a:ext uri="{FF2B5EF4-FFF2-40B4-BE49-F238E27FC236}">
                <a16:creationId xmlns:a16="http://schemas.microsoft.com/office/drawing/2014/main" id="{3AAE81FA-BF5A-4855-A51C-50E37CD0EC2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8CC3724-1ADF-4B3B-BB44-0E14FD9FD38C}" type="slidenum">
              <a:rPr lang="de-DE" smtClean="0"/>
              <a:t>‹Nr.›</a:t>
            </a:fld>
            <a:endParaRPr lang="de-DE"/>
          </a:p>
        </p:txBody>
      </p:sp>
    </p:spTree>
    <p:extLst>
      <p:ext uri="{BB962C8B-B14F-4D97-AF65-F5344CB8AC3E}">
        <p14:creationId xmlns:p14="http://schemas.microsoft.com/office/powerpoint/2010/main" val="249846535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de-DE" noProof="0"/>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8CB504A-44E4-4B0F-8F6F-8B31C859BE31}" type="datetime1">
              <a:rPr lang="de-DE" smtClean="0"/>
              <a:pPr/>
              <a:t>16.10.2020</a:t>
            </a:fld>
            <a:endParaRPr lang="de-DE" dirty="0"/>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de-DE" noProof="0"/>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de-DE" noProof="0"/>
              <a:t>Textmasterformate durch Klicken bearbeiten</a:t>
            </a:r>
          </a:p>
          <a:p>
            <a:pPr lvl="1" rtl="0"/>
            <a:r>
              <a:rPr lang="de-DE" noProof="0"/>
              <a:t>Zweite Ebene</a:t>
            </a:r>
          </a:p>
          <a:p>
            <a:pPr lvl="2" rtl="0"/>
            <a:r>
              <a:rPr lang="de-DE" noProof="0"/>
              <a:t>Dritte Ebene</a:t>
            </a:r>
          </a:p>
          <a:p>
            <a:pPr lvl="3" rtl="0"/>
            <a:r>
              <a:rPr lang="de-DE" noProof="0"/>
              <a:t>Vierte Ebene</a:t>
            </a:r>
          </a:p>
          <a:p>
            <a:pPr lvl="4" rtl="0"/>
            <a:r>
              <a:rPr lang="de-DE" noProof="0"/>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de-DE" noProof="0"/>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767E557C-9E66-43F1-9F87-179A985BA47D}" type="slidenum">
              <a:rPr lang="de-DE" noProof="0" smtClean="0"/>
              <a:t>‹Nr.›</a:t>
            </a:fld>
            <a:endParaRPr lang="de-DE" noProof="0"/>
          </a:p>
        </p:txBody>
      </p:sp>
    </p:spTree>
    <p:extLst>
      <p:ext uri="{BB962C8B-B14F-4D97-AF65-F5344CB8AC3E}">
        <p14:creationId xmlns:p14="http://schemas.microsoft.com/office/powerpoint/2010/main" val="1293213699"/>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rtlCol="0"/>
          <a:lstStyle/>
          <a:p>
            <a:pPr rtl="0"/>
            <a:endParaRPr lang="de-DE"/>
          </a:p>
        </p:txBody>
      </p:sp>
      <p:sp>
        <p:nvSpPr>
          <p:cNvPr id="4" name="Foliennummernplatzhalter 3"/>
          <p:cNvSpPr>
            <a:spLocks noGrp="1"/>
          </p:cNvSpPr>
          <p:nvPr>
            <p:ph type="sldNum" sz="quarter" idx="5"/>
          </p:nvPr>
        </p:nvSpPr>
        <p:spPr/>
        <p:txBody>
          <a:bodyPr rtlCol="0"/>
          <a:lstStyle/>
          <a:p>
            <a:pPr rtl="0"/>
            <a:fld id="{767E557C-9E66-43F1-9F87-179A985BA47D}" type="slidenum">
              <a:rPr lang="de-DE" smtClean="0"/>
              <a:t>1</a:t>
            </a:fld>
            <a:endParaRPr lang="de-DE"/>
          </a:p>
        </p:txBody>
      </p:sp>
    </p:spTree>
    <p:extLst>
      <p:ext uri="{BB962C8B-B14F-4D97-AF65-F5344CB8AC3E}">
        <p14:creationId xmlns:p14="http://schemas.microsoft.com/office/powerpoint/2010/main" val="27736560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rtlCol="0"/>
          <a:lstStyle/>
          <a:p>
            <a:pPr rtl="0"/>
            <a:endParaRPr lang="de-DE"/>
          </a:p>
        </p:txBody>
      </p:sp>
      <p:sp>
        <p:nvSpPr>
          <p:cNvPr id="4" name="Foliennummernplatzhalter 3"/>
          <p:cNvSpPr>
            <a:spLocks noGrp="1"/>
          </p:cNvSpPr>
          <p:nvPr>
            <p:ph type="sldNum" sz="quarter" idx="5"/>
          </p:nvPr>
        </p:nvSpPr>
        <p:spPr/>
        <p:txBody>
          <a:bodyPr rtlCol="0"/>
          <a:lstStyle/>
          <a:p>
            <a:pPr rtl="0"/>
            <a:fld id="{767E557C-9E66-43F1-9F87-179A985BA47D}" type="slidenum">
              <a:rPr lang="de-DE" smtClean="0"/>
              <a:t>2</a:t>
            </a:fld>
            <a:endParaRPr lang="de-DE"/>
          </a:p>
        </p:txBody>
      </p:sp>
    </p:spTree>
    <p:extLst>
      <p:ext uri="{BB962C8B-B14F-4D97-AF65-F5344CB8AC3E}">
        <p14:creationId xmlns:p14="http://schemas.microsoft.com/office/powerpoint/2010/main" val="38409405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rtlCol="0"/>
          <a:lstStyle/>
          <a:p>
            <a:pPr rtl="0"/>
            <a:endParaRPr lang="de-DE"/>
          </a:p>
        </p:txBody>
      </p:sp>
      <p:sp>
        <p:nvSpPr>
          <p:cNvPr id="4" name="Foliennummernplatzhalter 3"/>
          <p:cNvSpPr>
            <a:spLocks noGrp="1"/>
          </p:cNvSpPr>
          <p:nvPr>
            <p:ph type="sldNum" sz="quarter" idx="5"/>
          </p:nvPr>
        </p:nvSpPr>
        <p:spPr/>
        <p:txBody>
          <a:bodyPr rtlCol="0"/>
          <a:lstStyle/>
          <a:p>
            <a:pPr rtl="0"/>
            <a:fld id="{767E557C-9E66-43F1-9F87-179A985BA47D}" type="slidenum">
              <a:rPr lang="de-DE" smtClean="0"/>
              <a:t>3</a:t>
            </a:fld>
            <a:endParaRPr lang="de-DE"/>
          </a:p>
        </p:txBody>
      </p:sp>
    </p:spTree>
    <p:extLst>
      <p:ext uri="{BB962C8B-B14F-4D97-AF65-F5344CB8AC3E}">
        <p14:creationId xmlns:p14="http://schemas.microsoft.com/office/powerpoint/2010/main" val="5080237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rtlCol="0"/>
          <a:lstStyle/>
          <a:p>
            <a:pPr rtl="0"/>
            <a:endParaRPr lang="de-DE"/>
          </a:p>
        </p:txBody>
      </p:sp>
      <p:sp>
        <p:nvSpPr>
          <p:cNvPr id="4" name="Foliennummernplatzhalter 3"/>
          <p:cNvSpPr>
            <a:spLocks noGrp="1"/>
          </p:cNvSpPr>
          <p:nvPr>
            <p:ph type="sldNum" sz="quarter" idx="5"/>
          </p:nvPr>
        </p:nvSpPr>
        <p:spPr/>
        <p:txBody>
          <a:bodyPr rtlCol="0"/>
          <a:lstStyle/>
          <a:p>
            <a:pPr rtl="0"/>
            <a:fld id="{767E557C-9E66-43F1-9F87-179A985BA47D}" type="slidenum">
              <a:rPr lang="de-DE" smtClean="0"/>
              <a:t>4</a:t>
            </a:fld>
            <a:endParaRPr lang="de-DE"/>
          </a:p>
        </p:txBody>
      </p:sp>
    </p:spTree>
    <p:extLst>
      <p:ext uri="{BB962C8B-B14F-4D97-AF65-F5344CB8AC3E}">
        <p14:creationId xmlns:p14="http://schemas.microsoft.com/office/powerpoint/2010/main" val="26189181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rtlCol="0"/>
          <a:lstStyle/>
          <a:p>
            <a:pPr rtl="0"/>
            <a:endParaRPr lang="de-DE"/>
          </a:p>
        </p:txBody>
      </p:sp>
      <p:sp>
        <p:nvSpPr>
          <p:cNvPr id="4" name="Foliennummernplatzhalter 3"/>
          <p:cNvSpPr>
            <a:spLocks noGrp="1"/>
          </p:cNvSpPr>
          <p:nvPr>
            <p:ph type="sldNum" sz="quarter" idx="5"/>
          </p:nvPr>
        </p:nvSpPr>
        <p:spPr/>
        <p:txBody>
          <a:bodyPr rtlCol="0"/>
          <a:lstStyle/>
          <a:p>
            <a:pPr rtl="0"/>
            <a:fld id="{767E557C-9E66-43F1-9F87-179A985BA47D}" type="slidenum">
              <a:rPr lang="de-DE" smtClean="0"/>
              <a:t>5</a:t>
            </a:fld>
            <a:endParaRPr lang="de-DE"/>
          </a:p>
        </p:txBody>
      </p:sp>
    </p:spTree>
    <p:extLst>
      <p:ext uri="{BB962C8B-B14F-4D97-AF65-F5344CB8AC3E}">
        <p14:creationId xmlns:p14="http://schemas.microsoft.com/office/powerpoint/2010/main" val="7073771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rtlCol="0"/>
          <a:lstStyle/>
          <a:p>
            <a:pPr rtl="0"/>
            <a:endParaRPr lang="de-DE"/>
          </a:p>
        </p:txBody>
      </p:sp>
      <p:sp>
        <p:nvSpPr>
          <p:cNvPr id="4" name="Foliennummernplatzhalter 3"/>
          <p:cNvSpPr>
            <a:spLocks noGrp="1"/>
          </p:cNvSpPr>
          <p:nvPr>
            <p:ph type="sldNum" sz="quarter" idx="5"/>
          </p:nvPr>
        </p:nvSpPr>
        <p:spPr/>
        <p:txBody>
          <a:bodyPr rtlCol="0"/>
          <a:lstStyle/>
          <a:p>
            <a:pPr rtl="0"/>
            <a:fld id="{767E557C-9E66-43F1-9F87-179A985BA47D}" type="slidenum">
              <a:rPr lang="de-DE" smtClean="0"/>
              <a:t>6</a:t>
            </a:fld>
            <a:endParaRPr lang="de-DE"/>
          </a:p>
        </p:txBody>
      </p:sp>
    </p:spTree>
    <p:extLst>
      <p:ext uri="{BB962C8B-B14F-4D97-AF65-F5344CB8AC3E}">
        <p14:creationId xmlns:p14="http://schemas.microsoft.com/office/powerpoint/2010/main" val="29824534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rtlCol="0"/>
          <a:lstStyle/>
          <a:p>
            <a:pPr rtl="0"/>
            <a:endParaRPr lang="de-DE"/>
          </a:p>
        </p:txBody>
      </p:sp>
      <p:sp>
        <p:nvSpPr>
          <p:cNvPr id="4" name="Foliennummernplatzhalter 3"/>
          <p:cNvSpPr>
            <a:spLocks noGrp="1"/>
          </p:cNvSpPr>
          <p:nvPr>
            <p:ph type="sldNum" sz="quarter" idx="5"/>
          </p:nvPr>
        </p:nvSpPr>
        <p:spPr/>
        <p:txBody>
          <a:bodyPr rtlCol="0"/>
          <a:lstStyle/>
          <a:p>
            <a:pPr rtl="0"/>
            <a:fld id="{767E557C-9E66-43F1-9F87-179A985BA47D}" type="slidenum">
              <a:rPr lang="de-DE" smtClean="0"/>
              <a:t>7</a:t>
            </a:fld>
            <a:endParaRPr lang="de-DE"/>
          </a:p>
        </p:txBody>
      </p:sp>
    </p:spTree>
    <p:extLst>
      <p:ext uri="{BB962C8B-B14F-4D97-AF65-F5344CB8AC3E}">
        <p14:creationId xmlns:p14="http://schemas.microsoft.com/office/powerpoint/2010/main" val="13285616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rtlCol="0"/>
          <a:lstStyle/>
          <a:p>
            <a:pPr rtl="0"/>
            <a:endParaRPr lang="de-DE"/>
          </a:p>
        </p:txBody>
      </p:sp>
      <p:sp>
        <p:nvSpPr>
          <p:cNvPr id="4" name="Foliennummernplatzhalter 3"/>
          <p:cNvSpPr>
            <a:spLocks noGrp="1"/>
          </p:cNvSpPr>
          <p:nvPr>
            <p:ph type="sldNum" sz="quarter" idx="5"/>
          </p:nvPr>
        </p:nvSpPr>
        <p:spPr/>
        <p:txBody>
          <a:bodyPr rtlCol="0"/>
          <a:lstStyle/>
          <a:p>
            <a:pPr rtl="0"/>
            <a:fld id="{767E557C-9E66-43F1-9F87-179A985BA47D}" type="slidenum">
              <a:rPr lang="de-DE" smtClean="0"/>
              <a:t>8</a:t>
            </a:fld>
            <a:endParaRPr lang="de-DE"/>
          </a:p>
        </p:txBody>
      </p:sp>
    </p:spTree>
    <p:extLst>
      <p:ext uri="{BB962C8B-B14F-4D97-AF65-F5344CB8AC3E}">
        <p14:creationId xmlns:p14="http://schemas.microsoft.com/office/powerpoint/2010/main" val="18973125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rtlCol="0"/>
          <a:lstStyle/>
          <a:p>
            <a:pPr rtl="0"/>
            <a:endParaRPr lang="de-DE"/>
          </a:p>
        </p:txBody>
      </p:sp>
      <p:sp>
        <p:nvSpPr>
          <p:cNvPr id="4" name="Foliennummernplatzhalter 3"/>
          <p:cNvSpPr>
            <a:spLocks noGrp="1"/>
          </p:cNvSpPr>
          <p:nvPr>
            <p:ph type="sldNum" sz="quarter" idx="5"/>
          </p:nvPr>
        </p:nvSpPr>
        <p:spPr/>
        <p:txBody>
          <a:bodyPr rtlCol="0"/>
          <a:lstStyle/>
          <a:p>
            <a:pPr rtl="0"/>
            <a:fld id="{767E557C-9E66-43F1-9F87-179A985BA47D}" type="slidenum">
              <a:rPr lang="de-DE" smtClean="0"/>
              <a:t>9</a:t>
            </a:fld>
            <a:endParaRPr lang="de-DE"/>
          </a:p>
        </p:txBody>
      </p:sp>
    </p:spTree>
    <p:extLst>
      <p:ext uri="{BB962C8B-B14F-4D97-AF65-F5344CB8AC3E}">
        <p14:creationId xmlns:p14="http://schemas.microsoft.com/office/powerpoint/2010/main" val="29628038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elfolie">
    <p:bg>
      <p:bgPr>
        <a:solidFill>
          <a:schemeClr val="bg1"/>
        </a:solidFill>
        <a:effectLst/>
      </p:bgPr>
    </p:bg>
    <p:spTree>
      <p:nvGrpSpPr>
        <p:cNvPr id="1" name=""/>
        <p:cNvGrpSpPr/>
        <p:nvPr/>
      </p:nvGrpSpPr>
      <p:grpSpPr>
        <a:xfrm>
          <a:off x="0" y="0"/>
          <a:ext cx="0" cy="0"/>
          <a:chOff x="0" y="0"/>
          <a:chExt cx="0" cy="0"/>
        </a:xfrm>
      </p:grpSpPr>
      <p:sp>
        <p:nvSpPr>
          <p:cNvPr id="12" name="Rechteck">
            <a:extLst>
              <a:ext uri="{FF2B5EF4-FFF2-40B4-BE49-F238E27FC236}">
                <a16:creationId xmlns:a16="http://schemas.microsoft.com/office/drawing/2014/main" id="{F9512BDE-EEA0-404B-8D45-8AA93D61DABC}"/>
              </a:ext>
            </a:extLst>
          </p:cNvPr>
          <p:cNvSpPr/>
          <p:nvPr userDrawn="1"/>
        </p:nvSpPr>
        <p:spPr>
          <a:xfrm flipH="1">
            <a:off x="-1" y="4450188"/>
            <a:ext cx="12192000" cy="2407811"/>
          </a:xfrm>
          <a:prstGeom prst="rect">
            <a:avLst/>
          </a:prstGeom>
          <a:solidFill>
            <a:schemeClr val="accent4"/>
          </a:solidFill>
          <a:ln w="12700">
            <a:miter lim="400000"/>
          </a:ln>
        </p:spPr>
        <p:txBody>
          <a:bodyPr lIns="0" tIns="0" rIns="0" bIns="0" rtlCol="0" anchor="ctr"/>
          <a:lstStyle/>
          <a:p>
            <a:pPr rtl="0">
              <a:defRPr sz="3200" b="0">
                <a:solidFill>
                  <a:srgbClr val="FFFFFF"/>
                </a:solidFill>
                <a:latin typeface="+mn-lt"/>
                <a:ea typeface="+mn-ea"/>
                <a:cs typeface="+mn-cs"/>
                <a:sym typeface="Helvetica Neue Medium"/>
              </a:defRPr>
            </a:pPr>
            <a:endParaRPr lang="de-DE" sz="1600" noProof="0"/>
          </a:p>
        </p:txBody>
      </p:sp>
      <p:sp>
        <p:nvSpPr>
          <p:cNvPr id="11" name="Rechteck">
            <a:extLst>
              <a:ext uri="{FF2B5EF4-FFF2-40B4-BE49-F238E27FC236}">
                <a16:creationId xmlns:a16="http://schemas.microsoft.com/office/drawing/2014/main" id="{E1223535-0F2F-6340-80B9-0B5D9364A13F}"/>
              </a:ext>
            </a:extLst>
          </p:cNvPr>
          <p:cNvSpPr/>
          <p:nvPr userDrawn="1"/>
        </p:nvSpPr>
        <p:spPr>
          <a:xfrm>
            <a:off x="635000" y="633875"/>
            <a:ext cx="10922000" cy="5590250"/>
          </a:xfrm>
          <a:prstGeom prst="rect">
            <a:avLst/>
          </a:prstGeom>
          <a:solidFill>
            <a:srgbClr val="F6F9FF"/>
          </a:solidFill>
          <a:ln w="12700">
            <a:noFill/>
            <a:miter lim="400000"/>
          </a:ln>
          <a:effectLst>
            <a:outerShdw blurRad="254000" dist="25400" dir="2700000" rotWithShape="0">
              <a:srgbClr val="1F2125">
                <a:alpha val="15000"/>
              </a:srgbClr>
            </a:outerShdw>
          </a:effectLst>
        </p:spPr>
        <p:txBody>
          <a:bodyPr lIns="0" tIns="0" rIns="0" bIns="0" rtlCol="0" anchor="ctr"/>
          <a:lstStyle/>
          <a:p>
            <a:pPr rtl="0">
              <a:defRPr sz="3200" b="0">
                <a:solidFill>
                  <a:srgbClr val="E8ECF2"/>
                </a:solidFill>
                <a:latin typeface="+mn-lt"/>
                <a:ea typeface="+mn-ea"/>
                <a:cs typeface="+mn-cs"/>
                <a:sym typeface="Helvetica Neue Medium"/>
              </a:defRPr>
            </a:pPr>
            <a:endParaRPr lang="de-DE" sz="1600" noProof="0"/>
          </a:p>
        </p:txBody>
      </p:sp>
      <p:sp>
        <p:nvSpPr>
          <p:cNvPr id="2" name="Titel 1"/>
          <p:cNvSpPr>
            <a:spLocks noGrp="1"/>
          </p:cNvSpPr>
          <p:nvPr>
            <p:ph type="ctrTitle" hasCustomPrompt="1"/>
          </p:nvPr>
        </p:nvSpPr>
        <p:spPr>
          <a:xfrm>
            <a:off x="1097280" y="758952"/>
            <a:ext cx="10058400" cy="3566160"/>
          </a:xfrm>
          <a:prstGeom prst="rect">
            <a:avLst/>
          </a:prstGeom>
        </p:spPr>
        <p:txBody>
          <a:bodyPr rtlCol="0" anchor="b">
            <a:normAutofit/>
          </a:bodyPr>
          <a:lstStyle>
            <a:lvl1pPr algn="l">
              <a:lnSpc>
                <a:spcPct val="90000"/>
              </a:lnSpc>
              <a:defRPr sz="8000" cap="all" spc="-50" baseline="0">
                <a:solidFill>
                  <a:schemeClr val="tx1">
                    <a:lumMod val="85000"/>
                    <a:lumOff val="15000"/>
                  </a:schemeClr>
                </a:solidFill>
              </a:defRPr>
            </a:lvl1pPr>
          </a:lstStyle>
          <a:p>
            <a:pPr rtl="0"/>
            <a:r>
              <a:rPr lang="de-DE" noProof="0"/>
              <a:t>Titelmasterformat durch Klicken bearbeiten</a:t>
            </a:r>
          </a:p>
        </p:txBody>
      </p:sp>
      <p:sp>
        <p:nvSpPr>
          <p:cNvPr id="3" name="Untertitel 2"/>
          <p:cNvSpPr>
            <a:spLocks noGrp="1"/>
          </p:cNvSpPr>
          <p:nvPr>
            <p:ph type="subTitle" idx="1" hasCustomPrompt="1"/>
          </p:nvPr>
        </p:nvSpPr>
        <p:spPr>
          <a:xfrm>
            <a:off x="1100051" y="4645152"/>
            <a:ext cx="10058400" cy="1143000"/>
          </a:xfrm>
        </p:spPr>
        <p:txBody>
          <a:bodyPr lIns="91440" rIns="91440" rtlCol="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pPr rtl="0"/>
            <a:r>
              <a:rPr lang="de-DE" noProof="0"/>
              <a:t>Formatvorlage des Untertitelmasters durch Klicken bearbeiten</a:t>
            </a:r>
          </a:p>
        </p:txBody>
      </p:sp>
    </p:spTree>
    <p:extLst>
      <p:ext uri="{BB962C8B-B14F-4D97-AF65-F5344CB8AC3E}">
        <p14:creationId xmlns:p14="http://schemas.microsoft.com/office/powerpoint/2010/main" val="17235843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 und Inhalt">
    <p:bg>
      <p:bgPr>
        <a:solidFill>
          <a:schemeClr val="bg1"/>
        </a:solidFill>
        <a:effectLst/>
      </p:bgPr>
    </p:bg>
    <p:spTree>
      <p:nvGrpSpPr>
        <p:cNvPr id="1" name=""/>
        <p:cNvGrpSpPr/>
        <p:nvPr/>
      </p:nvGrpSpPr>
      <p:grpSpPr>
        <a:xfrm>
          <a:off x="0" y="0"/>
          <a:ext cx="0" cy="0"/>
          <a:chOff x="0" y="0"/>
          <a:chExt cx="0" cy="0"/>
        </a:xfrm>
      </p:grpSpPr>
      <p:sp>
        <p:nvSpPr>
          <p:cNvPr id="13" name="Rechteck">
            <a:extLst>
              <a:ext uri="{FF2B5EF4-FFF2-40B4-BE49-F238E27FC236}">
                <a16:creationId xmlns:a16="http://schemas.microsoft.com/office/drawing/2014/main" id="{2773E1D8-C87F-EE46-8284-575DCA498E81}"/>
              </a:ext>
            </a:extLst>
          </p:cNvPr>
          <p:cNvSpPr/>
          <p:nvPr userDrawn="1"/>
        </p:nvSpPr>
        <p:spPr>
          <a:xfrm>
            <a:off x="635000" y="633875"/>
            <a:ext cx="10922000" cy="5590250"/>
          </a:xfrm>
          <a:prstGeom prst="rect">
            <a:avLst/>
          </a:prstGeom>
          <a:solidFill>
            <a:srgbClr val="F6F9FF"/>
          </a:solidFill>
          <a:ln w="12700">
            <a:noFill/>
            <a:miter lim="400000"/>
          </a:ln>
          <a:effectLst>
            <a:outerShdw blurRad="254000" dist="25400" dir="2700000" rotWithShape="0">
              <a:srgbClr val="1F2125">
                <a:alpha val="15000"/>
              </a:srgbClr>
            </a:outerShdw>
          </a:effectLst>
        </p:spPr>
        <p:txBody>
          <a:bodyPr lIns="0" tIns="0" rIns="0" bIns="0" rtlCol="0" anchor="ctr"/>
          <a:lstStyle/>
          <a:p>
            <a:pPr rtl="0">
              <a:defRPr sz="3200" b="0">
                <a:solidFill>
                  <a:srgbClr val="E8ECF2"/>
                </a:solidFill>
                <a:latin typeface="+mn-lt"/>
                <a:ea typeface="+mn-ea"/>
                <a:cs typeface="+mn-cs"/>
                <a:sym typeface="Helvetica Neue Medium"/>
              </a:defRPr>
            </a:pPr>
            <a:endParaRPr lang="de-DE" sz="1600" noProof="0"/>
          </a:p>
        </p:txBody>
      </p:sp>
      <p:sp>
        <p:nvSpPr>
          <p:cNvPr id="3" name="Inhaltsplatzhalter 2"/>
          <p:cNvSpPr>
            <a:spLocks noGrp="1"/>
          </p:cNvSpPr>
          <p:nvPr>
            <p:ph idx="1" hasCustomPrompt="1"/>
          </p:nvPr>
        </p:nvSpPr>
        <p:spPr>
          <a:xfrm>
            <a:off x="1097280" y="2343884"/>
            <a:ext cx="10058400" cy="3760891"/>
          </a:xfrm>
          <a:noFill/>
        </p:spPr>
        <p:txBody>
          <a:bodyPr rtlCol="0"/>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rtl="0"/>
            <a:r>
              <a:rPr lang="de-DE" noProof="0"/>
              <a:t>Textmasterformate durch Klicken bearbeiten</a:t>
            </a:r>
          </a:p>
          <a:p>
            <a:pPr lvl="1" rtl="0"/>
            <a:r>
              <a:rPr lang="de-DE" noProof="0"/>
              <a:t>Zweite Ebene</a:t>
            </a:r>
          </a:p>
          <a:p>
            <a:pPr lvl="2" rtl="0"/>
            <a:r>
              <a:rPr lang="de-DE" noProof="0"/>
              <a:t>Dritte Ebene</a:t>
            </a:r>
          </a:p>
          <a:p>
            <a:pPr lvl="3" rtl="0"/>
            <a:r>
              <a:rPr lang="de-DE" noProof="0"/>
              <a:t>Vierte Ebene</a:t>
            </a:r>
          </a:p>
          <a:p>
            <a:pPr lvl="4" rtl="0"/>
            <a:r>
              <a:rPr lang="de-DE" noProof="0"/>
              <a:t>Fünfte Ebene</a:t>
            </a:r>
          </a:p>
        </p:txBody>
      </p:sp>
      <p:sp>
        <p:nvSpPr>
          <p:cNvPr id="11" name="Titelplatzhalter 1">
            <a:extLst>
              <a:ext uri="{FF2B5EF4-FFF2-40B4-BE49-F238E27FC236}">
                <a16:creationId xmlns:a16="http://schemas.microsoft.com/office/drawing/2014/main" id="{C429A40D-770E-C144-A5B5-6A4442C09C24}"/>
              </a:ext>
            </a:extLst>
          </p:cNvPr>
          <p:cNvSpPr>
            <a:spLocks noGrp="1"/>
          </p:cNvSpPr>
          <p:nvPr>
            <p:ph type="title" hasCustomPrompt="1"/>
          </p:nvPr>
        </p:nvSpPr>
        <p:spPr>
          <a:xfrm>
            <a:off x="1097280" y="942871"/>
            <a:ext cx="10058400" cy="1289304"/>
          </a:xfrm>
          <a:prstGeom prst="rect">
            <a:avLst/>
          </a:prstGeom>
        </p:spPr>
        <p:txBody>
          <a:bodyPr vert="horz" lIns="91440" tIns="45720" rIns="91440" bIns="45720" rtlCol="0" anchor="ctr">
            <a:normAutofit/>
          </a:bodyPr>
          <a:lstStyle>
            <a:lvl1pPr>
              <a:defRPr cap="all" baseline="0"/>
            </a:lvl1pPr>
          </a:lstStyle>
          <a:p>
            <a:pPr rtl="0"/>
            <a:r>
              <a:rPr lang="de-DE" noProof="0"/>
              <a:t>TITELMASTERFORMAT DURCH KLICKEN BEARBEITEN</a:t>
            </a:r>
          </a:p>
        </p:txBody>
      </p:sp>
    </p:spTree>
    <p:extLst>
      <p:ext uri="{BB962C8B-B14F-4D97-AF65-F5344CB8AC3E}">
        <p14:creationId xmlns:p14="http://schemas.microsoft.com/office/powerpoint/2010/main" val="3432407088"/>
      </p:ext>
    </p:extLst>
  </p:cSld>
  <p:clrMapOvr>
    <a:masterClrMapping/>
  </p:clrMapOvr>
  <p:extLst>
    <p:ext uri="{DCECCB84-F9BA-43D5-87BE-67443E8EF086}">
      <p15:sldGuideLst xmlns:p15="http://schemas.microsoft.com/office/powerpoint/2012/main">
        <p15:guide id="1" orient="horz" pos="108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el und Text">
    <p:bg>
      <p:bgPr>
        <a:solidFill>
          <a:schemeClr val="bg1"/>
        </a:solidFill>
        <a:effectLst/>
      </p:bgPr>
    </p:bg>
    <p:spTree>
      <p:nvGrpSpPr>
        <p:cNvPr id="1" name=""/>
        <p:cNvGrpSpPr/>
        <p:nvPr/>
      </p:nvGrpSpPr>
      <p:grpSpPr>
        <a:xfrm>
          <a:off x="0" y="0"/>
          <a:ext cx="0" cy="0"/>
          <a:chOff x="0" y="0"/>
          <a:chExt cx="0" cy="0"/>
        </a:xfrm>
      </p:grpSpPr>
      <p:sp>
        <p:nvSpPr>
          <p:cNvPr id="12" name="Rechteck">
            <a:extLst>
              <a:ext uri="{FF2B5EF4-FFF2-40B4-BE49-F238E27FC236}">
                <a16:creationId xmlns:a16="http://schemas.microsoft.com/office/drawing/2014/main" id="{202A34A5-A029-A246-82C6-D288185EB396}"/>
              </a:ext>
            </a:extLst>
          </p:cNvPr>
          <p:cNvSpPr/>
          <p:nvPr userDrawn="1"/>
        </p:nvSpPr>
        <p:spPr>
          <a:xfrm flipH="1">
            <a:off x="0" y="0"/>
            <a:ext cx="3351057" cy="6858000"/>
          </a:xfrm>
          <a:prstGeom prst="rect">
            <a:avLst/>
          </a:prstGeom>
          <a:solidFill>
            <a:schemeClr val="accent4"/>
          </a:solidFill>
          <a:ln w="12700">
            <a:miter lim="400000"/>
          </a:ln>
        </p:spPr>
        <p:txBody>
          <a:bodyPr lIns="0" tIns="0" rIns="0" bIns="0" rtlCol="0" anchor="ctr"/>
          <a:lstStyle/>
          <a:p>
            <a:pPr rtl="0">
              <a:defRPr sz="3200" b="0">
                <a:solidFill>
                  <a:srgbClr val="FFFFFF"/>
                </a:solidFill>
                <a:latin typeface="+mn-lt"/>
                <a:ea typeface="+mn-ea"/>
                <a:cs typeface="+mn-cs"/>
                <a:sym typeface="Helvetica Neue Medium"/>
              </a:defRPr>
            </a:pPr>
            <a:endParaRPr lang="de-DE" sz="1600" noProof="0"/>
          </a:p>
        </p:txBody>
      </p:sp>
      <p:sp>
        <p:nvSpPr>
          <p:cNvPr id="13" name="Rechteck">
            <a:extLst>
              <a:ext uri="{FF2B5EF4-FFF2-40B4-BE49-F238E27FC236}">
                <a16:creationId xmlns:a16="http://schemas.microsoft.com/office/drawing/2014/main" id="{2773E1D8-C87F-EE46-8284-575DCA498E81}"/>
              </a:ext>
            </a:extLst>
          </p:cNvPr>
          <p:cNvSpPr/>
          <p:nvPr userDrawn="1"/>
        </p:nvSpPr>
        <p:spPr>
          <a:xfrm>
            <a:off x="635000" y="633875"/>
            <a:ext cx="10922000" cy="5590250"/>
          </a:xfrm>
          <a:prstGeom prst="rect">
            <a:avLst/>
          </a:prstGeom>
          <a:solidFill>
            <a:srgbClr val="F6F9FF"/>
          </a:solidFill>
          <a:ln w="12700">
            <a:noFill/>
            <a:miter lim="400000"/>
          </a:ln>
          <a:effectLst>
            <a:outerShdw blurRad="254000" dist="25400" dir="2700000" rotWithShape="0">
              <a:srgbClr val="1F2125">
                <a:alpha val="15000"/>
              </a:srgbClr>
            </a:outerShdw>
          </a:effectLst>
        </p:spPr>
        <p:txBody>
          <a:bodyPr lIns="0" tIns="0" rIns="0" bIns="0" rtlCol="0" anchor="ctr"/>
          <a:lstStyle/>
          <a:p>
            <a:pPr rtl="0">
              <a:defRPr sz="3200" b="0">
                <a:solidFill>
                  <a:srgbClr val="E8ECF2"/>
                </a:solidFill>
                <a:latin typeface="+mn-lt"/>
                <a:ea typeface="+mn-ea"/>
                <a:cs typeface="+mn-cs"/>
                <a:sym typeface="Helvetica Neue Medium"/>
              </a:defRPr>
            </a:pPr>
            <a:endParaRPr lang="de-DE" sz="1600" noProof="0"/>
          </a:p>
        </p:txBody>
      </p:sp>
      <p:sp>
        <p:nvSpPr>
          <p:cNvPr id="3" name="Inhaltsplatzhalter 2"/>
          <p:cNvSpPr>
            <a:spLocks noGrp="1"/>
          </p:cNvSpPr>
          <p:nvPr>
            <p:ph idx="1" hasCustomPrompt="1"/>
          </p:nvPr>
        </p:nvSpPr>
        <p:spPr>
          <a:xfrm>
            <a:off x="1097280" y="2459736"/>
            <a:ext cx="9912096" cy="3760891"/>
          </a:xfrm>
          <a:solidFill>
            <a:schemeClr val="bg1"/>
          </a:solidFill>
        </p:spPr>
        <p:txBody>
          <a:bodyPr rtlCol="0"/>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rtl="0"/>
            <a:r>
              <a:rPr lang="de-DE" noProof="0"/>
              <a:t>Video durch Klicken hinzufügen</a:t>
            </a:r>
          </a:p>
        </p:txBody>
      </p:sp>
      <p:sp>
        <p:nvSpPr>
          <p:cNvPr id="11" name="Titelplatzhalter 1">
            <a:extLst>
              <a:ext uri="{FF2B5EF4-FFF2-40B4-BE49-F238E27FC236}">
                <a16:creationId xmlns:a16="http://schemas.microsoft.com/office/drawing/2014/main" id="{C429A40D-770E-C144-A5B5-6A4442C09C24}"/>
              </a:ext>
            </a:extLst>
          </p:cNvPr>
          <p:cNvSpPr>
            <a:spLocks noGrp="1"/>
          </p:cNvSpPr>
          <p:nvPr>
            <p:ph type="title" hasCustomPrompt="1"/>
          </p:nvPr>
        </p:nvSpPr>
        <p:spPr>
          <a:xfrm>
            <a:off x="1097280" y="942871"/>
            <a:ext cx="10058400" cy="1289304"/>
          </a:xfrm>
          <a:prstGeom prst="rect">
            <a:avLst/>
          </a:prstGeom>
        </p:spPr>
        <p:txBody>
          <a:bodyPr vert="horz" lIns="91440" tIns="45720" rIns="91440" bIns="45720" rtlCol="0" anchor="ctr">
            <a:normAutofit/>
          </a:bodyPr>
          <a:lstStyle>
            <a:lvl1pPr>
              <a:defRPr cap="all" baseline="0"/>
            </a:lvl1pPr>
          </a:lstStyle>
          <a:p>
            <a:pPr rtl="0"/>
            <a:r>
              <a:rPr lang="de-DE" noProof="0"/>
              <a:t>TITELMASTERFORMAT DURCH KLICKEN BEARBEITEN</a:t>
            </a:r>
          </a:p>
        </p:txBody>
      </p:sp>
    </p:spTree>
    <p:extLst>
      <p:ext uri="{BB962C8B-B14F-4D97-AF65-F5344CB8AC3E}">
        <p14:creationId xmlns:p14="http://schemas.microsoft.com/office/powerpoint/2010/main" val="2664583233"/>
      </p:ext>
    </p:extLst>
  </p:cSld>
  <p:clrMapOvr>
    <a:masterClrMapping/>
  </p:clrMapOvr>
  <p:extLst>
    <p:ext uri="{DCECCB84-F9BA-43D5-87BE-67443E8EF086}">
      <p15:sldGuideLst xmlns:p15="http://schemas.microsoft.com/office/powerpoint/2012/main">
        <p15:guide id="1" orient="horz" pos="108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am ">
    <p:bg>
      <p:bgPr>
        <a:solidFill>
          <a:schemeClr val="bg1"/>
        </a:solidFill>
        <a:effectLst/>
      </p:bgPr>
    </p:bg>
    <p:spTree>
      <p:nvGrpSpPr>
        <p:cNvPr id="1" name=""/>
        <p:cNvGrpSpPr/>
        <p:nvPr/>
      </p:nvGrpSpPr>
      <p:grpSpPr>
        <a:xfrm>
          <a:off x="0" y="0"/>
          <a:ext cx="0" cy="0"/>
          <a:chOff x="0" y="0"/>
          <a:chExt cx="0" cy="0"/>
        </a:xfrm>
      </p:grpSpPr>
      <p:sp>
        <p:nvSpPr>
          <p:cNvPr id="11" name="Rechteck">
            <a:extLst>
              <a:ext uri="{FF2B5EF4-FFF2-40B4-BE49-F238E27FC236}">
                <a16:creationId xmlns:a16="http://schemas.microsoft.com/office/drawing/2014/main" id="{35FB147F-5DC4-B24C-B8CB-D3DA74290381}"/>
              </a:ext>
            </a:extLst>
          </p:cNvPr>
          <p:cNvSpPr/>
          <p:nvPr userDrawn="1"/>
        </p:nvSpPr>
        <p:spPr>
          <a:xfrm>
            <a:off x="1" y="3429000"/>
            <a:ext cx="12192000" cy="3429000"/>
          </a:xfrm>
          <a:prstGeom prst="rect">
            <a:avLst/>
          </a:prstGeom>
          <a:solidFill>
            <a:schemeClr val="accent4"/>
          </a:solidFill>
          <a:ln w="12700">
            <a:miter lim="400000"/>
          </a:ln>
        </p:spPr>
        <p:txBody>
          <a:bodyPr lIns="0" tIns="0" rIns="0" bIns="0" rtlCol="0" anchor="ctr"/>
          <a:lstStyle/>
          <a:p>
            <a:pPr rtl="0">
              <a:defRPr sz="3200" b="0">
                <a:solidFill>
                  <a:srgbClr val="FFFFFF"/>
                </a:solidFill>
                <a:latin typeface="+mn-lt"/>
                <a:ea typeface="+mn-ea"/>
                <a:cs typeface="+mn-cs"/>
                <a:sym typeface="Helvetica Neue Medium"/>
              </a:defRPr>
            </a:pPr>
            <a:endParaRPr lang="de-DE" sz="1600" noProof="0"/>
          </a:p>
        </p:txBody>
      </p:sp>
      <p:sp>
        <p:nvSpPr>
          <p:cNvPr id="10" name="Rechteck">
            <a:extLst>
              <a:ext uri="{FF2B5EF4-FFF2-40B4-BE49-F238E27FC236}">
                <a16:creationId xmlns:a16="http://schemas.microsoft.com/office/drawing/2014/main" id="{A400A9BD-AA60-E24D-9FC2-722758C8C933}"/>
              </a:ext>
            </a:extLst>
          </p:cNvPr>
          <p:cNvSpPr/>
          <p:nvPr userDrawn="1"/>
        </p:nvSpPr>
        <p:spPr>
          <a:xfrm>
            <a:off x="635000" y="633875"/>
            <a:ext cx="10922000" cy="5590250"/>
          </a:xfrm>
          <a:prstGeom prst="rect">
            <a:avLst/>
          </a:prstGeom>
          <a:solidFill>
            <a:srgbClr val="F6F9FF"/>
          </a:solidFill>
          <a:ln w="12700">
            <a:noFill/>
            <a:miter lim="400000"/>
          </a:ln>
          <a:effectLst>
            <a:outerShdw blurRad="254000" dist="25400" dir="2700000" rotWithShape="0">
              <a:srgbClr val="1F2125">
                <a:alpha val="15000"/>
              </a:srgbClr>
            </a:outerShdw>
          </a:effectLst>
        </p:spPr>
        <p:txBody>
          <a:bodyPr lIns="0" tIns="0" rIns="0" bIns="0" rtlCol="0" anchor="ctr"/>
          <a:lstStyle/>
          <a:p>
            <a:pPr rtl="0">
              <a:defRPr sz="3200" b="0">
                <a:solidFill>
                  <a:srgbClr val="E8ECF2"/>
                </a:solidFill>
                <a:latin typeface="+mn-lt"/>
                <a:ea typeface="+mn-ea"/>
                <a:cs typeface="+mn-cs"/>
                <a:sym typeface="Helvetica Neue Medium"/>
              </a:defRPr>
            </a:pPr>
            <a:endParaRPr lang="de-DE" sz="1600" noProof="0"/>
          </a:p>
        </p:txBody>
      </p:sp>
      <p:sp>
        <p:nvSpPr>
          <p:cNvPr id="19" name="Bildplatzhalter 3">
            <a:extLst>
              <a:ext uri="{FF2B5EF4-FFF2-40B4-BE49-F238E27FC236}">
                <a16:creationId xmlns:a16="http://schemas.microsoft.com/office/drawing/2014/main" id="{B9308E97-4F89-394E-856A-5B4EFCB2E73D}"/>
              </a:ext>
            </a:extLst>
          </p:cNvPr>
          <p:cNvSpPr>
            <a:spLocks noGrp="1"/>
          </p:cNvSpPr>
          <p:nvPr>
            <p:ph type="pic" sz="quarter" idx="13" hasCustomPrompt="1"/>
          </p:nvPr>
        </p:nvSpPr>
        <p:spPr>
          <a:xfrm>
            <a:off x="1097279" y="2163331"/>
            <a:ext cx="2919413" cy="2919413"/>
          </a:xfrm>
          <a:solidFill>
            <a:srgbClr val="EDEFF7"/>
          </a:solidFill>
        </p:spPr>
        <p:txBody>
          <a:bodyPr rtlCol="0" anchor="ctr"/>
          <a:lstStyle>
            <a:lvl1pPr algn="ctr">
              <a:defRPr/>
            </a:lvl1pPr>
          </a:lstStyle>
          <a:p>
            <a:pPr rtl="0"/>
            <a:r>
              <a:rPr lang="de-DE" noProof="0"/>
              <a:t>Klicken Sie, um ein Bild hinzuzufügen.</a:t>
            </a:r>
          </a:p>
        </p:txBody>
      </p:sp>
      <p:sp>
        <p:nvSpPr>
          <p:cNvPr id="20" name="Bildplatzhalter 3">
            <a:extLst>
              <a:ext uri="{FF2B5EF4-FFF2-40B4-BE49-F238E27FC236}">
                <a16:creationId xmlns:a16="http://schemas.microsoft.com/office/drawing/2014/main" id="{A50BECA0-8817-964B-AEDB-A45669684C37}"/>
              </a:ext>
            </a:extLst>
          </p:cNvPr>
          <p:cNvSpPr>
            <a:spLocks noGrp="1"/>
          </p:cNvSpPr>
          <p:nvPr>
            <p:ph type="pic" sz="quarter" idx="14" hasCustomPrompt="1"/>
          </p:nvPr>
        </p:nvSpPr>
        <p:spPr>
          <a:xfrm>
            <a:off x="4659186" y="2163331"/>
            <a:ext cx="2919413" cy="2919413"/>
          </a:xfrm>
          <a:solidFill>
            <a:srgbClr val="EDEFF7"/>
          </a:solidFill>
        </p:spPr>
        <p:txBody>
          <a:bodyPr rtlCol="0" anchor="ctr"/>
          <a:lstStyle>
            <a:lvl1pPr algn="ctr">
              <a:defRPr/>
            </a:lvl1pPr>
          </a:lstStyle>
          <a:p>
            <a:pPr rtl="0"/>
            <a:r>
              <a:rPr lang="de-DE" noProof="0"/>
              <a:t>Klicken Sie, um ein Bild hinzuzufügen.</a:t>
            </a:r>
          </a:p>
        </p:txBody>
      </p:sp>
      <p:sp>
        <p:nvSpPr>
          <p:cNvPr id="21" name="Bildplatzhalter 3">
            <a:extLst>
              <a:ext uri="{FF2B5EF4-FFF2-40B4-BE49-F238E27FC236}">
                <a16:creationId xmlns:a16="http://schemas.microsoft.com/office/drawing/2014/main" id="{EF399F4D-B67A-4C4B-BCF3-36FE110603F1}"/>
              </a:ext>
            </a:extLst>
          </p:cNvPr>
          <p:cNvSpPr>
            <a:spLocks noGrp="1"/>
          </p:cNvSpPr>
          <p:nvPr>
            <p:ph type="pic" sz="quarter" idx="15" hasCustomPrompt="1"/>
          </p:nvPr>
        </p:nvSpPr>
        <p:spPr>
          <a:xfrm>
            <a:off x="8221093" y="2163331"/>
            <a:ext cx="2919413" cy="2919413"/>
          </a:xfrm>
          <a:solidFill>
            <a:srgbClr val="EDEFF7"/>
          </a:solidFill>
        </p:spPr>
        <p:txBody>
          <a:bodyPr rtlCol="0" anchor="ctr"/>
          <a:lstStyle>
            <a:lvl1pPr algn="ctr">
              <a:defRPr/>
            </a:lvl1pPr>
          </a:lstStyle>
          <a:p>
            <a:pPr rtl="0"/>
            <a:r>
              <a:rPr lang="de-DE" noProof="0"/>
              <a:t>Klicken Sie, um ein Bild hinzuzufügen.</a:t>
            </a:r>
          </a:p>
        </p:txBody>
      </p:sp>
      <p:sp>
        <p:nvSpPr>
          <p:cNvPr id="22" name="Textplatzhalter 3">
            <a:extLst>
              <a:ext uri="{FF2B5EF4-FFF2-40B4-BE49-F238E27FC236}">
                <a16:creationId xmlns:a16="http://schemas.microsoft.com/office/drawing/2014/main" id="{08305C84-E25F-EC49-8F2B-4C0181FD3ABF}"/>
              </a:ext>
            </a:extLst>
          </p:cNvPr>
          <p:cNvSpPr>
            <a:spLocks noGrp="1"/>
          </p:cNvSpPr>
          <p:nvPr>
            <p:ph type="body" sz="half" idx="2" hasCustomPrompt="1"/>
          </p:nvPr>
        </p:nvSpPr>
        <p:spPr>
          <a:xfrm>
            <a:off x="1097279" y="5257321"/>
            <a:ext cx="2919413" cy="583534"/>
          </a:xfrm>
        </p:spPr>
        <p:txBody>
          <a:bodyPr lIns="91440" rIns="91440" rtlCol="0" anchor="ctr">
            <a:normAutofit/>
          </a:bodyPr>
          <a:lstStyle>
            <a:lvl1pPr marL="0" indent="0" algn="ctr">
              <a:buNone/>
              <a:defRPr sz="1800" cap="all" baseline="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de-DE" noProof="0"/>
              <a:t>Namen hier einfügen</a:t>
            </a:r>
          </a:p>
        </p:txBody>
      </p:sp>
      <p:sp>
        <p:nvSpPr>
          <p:cNvPr id="23" name="Textplatzhalter 3">
            <a:extLst>
              <a:ext uri="{FF2B5EF4-FFF2-40B4-BE49-F238E27FC236}">
                <a16:creationId xmlns:a16="http://schemas.microsoft.com/office/drawing/2014/main" id="{A57A1FCE-E6BF-3747-9D43-42DBA6656EC0}"/>
              </a:ext>
            </a:extLst>
          </p:cNvPr>
          <p:cNvSpPr>
            <a:spLocks noGrp="1"/>
          </p:cNvSpPr>
          <p:nvPr>
            <p:ph type="body" sz="half" idx="16" hasCustomPrompt="1"/>
          </p:nvPr>
        </p:nvSpPr>
        <p:spPr>
          <a:xfrm>
            <a:off x="4666773" y="5257321"/>
            <a:ext cx="2919413" cy="583534"/>
          </a:xfrm>
        </p:spPr>
        <p:txBody>
          <a:bodyPr lIns="91440" rIns="91440" rtlCol="0" anchor="ctr">
            <a:normAutofit/>
          </a:bodyPr>
          <a:lstStyle>
            <a:lvl1pPr marL="0" indent="0" algn="ctr">
              <a:buNone/>
              <a:defRPr sz="1800" cap="all" baseline="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de-DE" noProof="0"/>
              <a:t>Namen hier einfügen</a:t>
            </a:r>
          </a:p>
        </p:txBody>
      </p:sp>
      <p:sp>
        <p:nvSpPr>
          <p:cNvPr id="24" name="Textplatzhalter 3">
            <a:extLst>
              <a:ext uri="{FF2B5EF4-FFF2-40B4-BE49-F238E27FC236}">
                <a16:creationId xmlns:a16="http://schemas.microsoft.com/office/drawing/2014/main" id="{5B4B74C8-96E7-684F-91B9-8CE56CD10F1E}"/>
              </a:ext>
            </a:extLst>
          </p:cNvPr>
          <p:cNvSpPr>
            <a:spLocks noGrp="1"/>
          </p:cNvSpPr>
          <p:nvPr>
            <p:ph type="body" sz="half" idx="17" hasCustomPrompt="1"/>
          </p:nvPr>
        </p:nvSpPr>
        <p:spPr>
          <a:xfrm>
            <a:off x="8236267" y="5257321"/>
            <a:ext cx="2919413" cy="583534"/>
          </a:xfrm>
        </p:spPr>
        <p:txBody>
          <a:bodyPr lIns="91440" rIns="91440" rtlCol="0" anchor="ctr">
            <a:normAutofit/>
          </a:bodyPr>
          <a:lstStyle>
            <a:lvl1pPr marL="0" indent="0" algn="ctr">
              <a:buNone/>
              <a:defRPr sz="1800" cap="all" baseline="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de-DE" noProof="0"/>
              <a:t>Namen hier einfügen</a:t>
            </a:r>
          </a:p>
        </p:txBody>
      </p:sp>
      <p:sp>
        <p:nvSpPr>
          <p:cNvPr id="25" name="Titelplatzhalter 1">
            <a:extLst>
              <a:ext uri="{FF2B5EF4-FFF2-40B4-BE49-F238E27FC236}">
                <a16:creationId xmlns:a16="http://schemas.microsoft.com/office/drawing/2014/main" id="{D522564E-B348-544F-A8E5-CFCAFA48B54B}"/>
              </a:ext>
            </a:extLst>
          </p:cNvPr>
          <p:cNvSpPr>
            <a:spLocks noGrp="1"/>
          </p:cNvSpPr>
          <p:nvPr>
            <p:ph type="title" hasCustomPrompt="1"/>
          </p:nvPr>
        </p:nvSpPr>
        <p:spPr>
          <a:xfrm>
            <a:off x="1097280" y="1268337"/>
            <a:ext cx="10058400" cy="587584"/>
          </a:xfrm>
          <a:prstGeom prst="rect">
            <a:avLst/>
          </a:prstGeom>
        </p:spPr>
        <p:txBody>
          <a:bodyPr vert="horz" lIns="91440" tIns="45720" rIns="91440" bIns="45720" rtlCol="0" anchor="ctr">
            <a:normAutofit/>
          </a:bodyPr>
          <a:lstStyle>
            <a:lvl1pPr>
              <a:defRPr cap="all" baseline="0"/>
            </a:lvl1pPr>
          </a:lstStyle>
          <a:p>
            <a:pPr rtl="0"/>
            <a:r>
              <a:rPr lang="de-DE" noProof="0"/>
              <a:t>TITELMASTERFORMATVORLAGE DURCH KLICKEN BEARBEITEN</a:t>
            </a:r>
          </a:p>
        </p:txBody>
      </p:sp>
    </p:spTree>
    <p:extLst>
      <p:ext uri="{BB962C8B-B14F-4D97-AF65-F5344CB8AC3E}">
        <p14:creationId xmlns:p14="http://schemas.microsoft.com/office/powerpoint/2010/main" val="1418890711"/>
      </p:ext>
    </p:extLst>
  </p:cSld>
  <p:clrMapOvr>
    <a:masterClrMapping/>
  </p:clrMapOvr>
  <p:extLst>
    <p:ext uri="{DCECCB84-F9BA-43D5-87BE-67443E8EF086}">
      <p15:sldGuideLst xmlns:p15="http://schemas.microsoft.com/office/powerpoint/2012/main">
        <p15:guide id="1" orient="horz" pos="108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Inhalt und Bild">
    <p:bg>
      <p:bgPr>
        <a:solidFill>
          <a:schemeClr val="bg1"/>
        </a:solidFill>
        <a:effectLst/>
      </p:bgPr>
    </p:bg>
    <p:spTree>
      <p:nvGrpSpPr>
        <p:cNvPr id="1" name=""/>
        <p:cNvGrpSpPr/>
        <p:nvPr/>
      </p:nvGrpSpPr>
      <p:grpSpPr>
        <a:xfrm>
          <a:off x="0" y="0"/>
          <a:ext cx="0" cy="0"/>
          <a:chOff x="0" y="0"/>
          <a:chExt cx="0" cy="0"/>
        </a:xfrm>
      </p:grpSpPr>
      <p:sp>
        <p:nvSpPr>
          <p:cNvPr id="5" name="Rechteck">
            <a:extLst>
              <a:ext uri="{FF2B5EF4-FFF2-40B4-BE49-F238E27FC236}">
                <a16:creationId xmlns:a16="http://schemas.microsoft.com/office/drawing/2014/main" id="{05BFC727-5650-B049-AA2A-2511C08FB35B}"/>
              </a:ext>
            </a:extLst>
          </p:cNvPr>
          <p:cNvSpPr/>
          <p:nvPr userDrawn="1"/>
        </p:nvSpPr>
        <p:spPr>
          <a:xfrm flipH="1">
            <a:off x="0" y="0"/>
            <a:ext cx="1195754" cy="6858000"/>
          </a:xfrm>
          <a:prstGeom prst="rect">
            <a:avLst/>
          </a:prstGeom>
          <a:solidFill>
            <a:schemeClr val="accent4"/>
          </a:solidFill>
          <a:ln w="12700">
            <a:miter lim="400000"/>
          </a:ln>
        </p:spPr>
        <p:txBody>
          <a:bodyPr lIns="0" tIns="0" rIns="0" bIns="0" rtlCol="0" anchor="ctr"/>
          <a:lstStyle/>
          <a:p>
            <a:pPr rtl="0">
              <a:defRPr sz="3200" b="0">
                <a:solidFill>
                  <a:srgbClr val="FFFFFF"/>
                </a:solidFill>
                <a:latin typeface="+mn-lt"/>
                <a:ea typeface="+mn-ea"/>
                <a:cs typeface="+mn-cs"/>
                <a:sym typeface="Helvetica Neue Medium"/>
              </a:defRPr>
            </a:pPr>
            <a:endParaRPr lang="de-DE" sz="1600" noProof="0"/>
          </a:p>
        </p:txBody>
      </p:sp>
      <p:sp>
        <p:nvSpPr>
          <p:cNvPr id="6" name="Rechteck">
            <a:extLst>
              <a:ext uri="{FF2B5EF4-FFF2-40B4-BE49-F238E27FC236}">
                <a16:creationId xmlns:a16="http://schemas.microsoft.com/office/drawing/2014/main" id="{E700C598-C823-744D-BE16-5114B7625057}"/>
              </a:ext>
            </a:extLst>
          </p:cNvPr>
          <p:cNvSpPr/>
          <p:nvPr userDrawn="1"/>
        </p:nvSpPr>
        <p:spPr>
          <a:xfrm>
            <a:off x="635000" y="633875"/>
            <a:ext cx="10922000" cy="5590250"/>
          </a:xfrm>
          <a:prstGeom prst="rect">
            <a:avLst/>
          </a:prstGeom>
          <a:solidFill>
            <a:srgbClr val="F6F9FF"/>
          </a:solidFill>
          <a:ln w="12700">
            <a:noFill/>
            <a:miter lim="400000"/>
          </a:ln>
          <a:effectLst>
            <a:outerShdw blurRad="254000" dist="25400" dir="2700000" rotWithShape="0">
              <a:srgbClr val="1F2125">
                <a:alpha val="15000"/>
              </a:srgbClr>
            </a:outerShdw>
          </a:effectLst>
        </p:spPr>
        <p:txBody>
          <a:bodyPr lIns="0" tIns="0" rIns="0" bIns="0" rtlCol="0" anchor="ctr"/>
          <a:lstStyle/>
          <a:p>
            <a:pPr rtl="0">
              <a:defRPr sz="3200" b="0">
                <a:solidFill>
                  <a:srgbClr val="E8ECF2"/>
                </a:solidFill>
                <a:latin typeface="+mn-lt"/>
                <a:ea typeface="+mn-ea"/>
                <a:cs typeface="+mn-cs"/>
                <a:sym typeface="Helvetica Neue Medium"/>
              </a:defRPr>
            </a:pPr>
            <a:endParaRPr lang="de-DE" sz="1600" noProof="0"/>
          </a:p>
        </p:txBody>
      </p:sp>
      <p:sp>
        <p:nvSpPr>
          <p:cNvPr id="10" name="Bildplatzhalter 8">
            <a:extLst>
              <a:ext uri="{FF2B5EF4-FFF2-40B4-BE49-F238E27FC236}">
                <a16:creationId xmlns:a16="http://schemas.microsoft.com/office/drawing/2014/main" id="{21BED569-C9C5-8F4D-A42A-ED4914579D63}"/>
              </a:ext>
            </a:extLst>
          </p:cNvPr>
          <p:cNvSpPr>
            <a:spLocks noGrp="1"/>
          </p:cNvSpPr>
          <p:nvPr>
            <p:ph type="pic" sz="quarter" idx="13" hasCustomPrompt="1"/>
          </p:nvPr>
        </p:nvSpPr>
        <p:spPr>
          <a:xfrm>
            <a:off x="5924550" y="633875"/>
            <a:ext cx="5632450" cy="5591175"/>
          </a:xfrm>
          <a:solidFill>
            <a:schemeClr val="tx2"/>
          </a:solidFill>
        </p:spPr>
        <p:txBody>
          <a:bodyPr rtlCol="0" anchor="ctr"/>
          <a:lstStyle>
            <a:lvl1pPr algn="ctr">
              <a:defRPr>
                <a:solidFill>
                  <a:schemeClr val="bg1"/>
                </a:solidFill>
              </a:defRPr>
            </a:lvl1pPr>
          </a:lstStyle>
          <a:p>
            <a:pPr rtl="0"/>
            <a:r>
              <a:rPr lang="de-DE" noProof="0"/>
              <a:t>Klicken Sie, um ein Bild hinzuzufügen.</a:t>
            </a:r>
          </a:p>
        </p:txBody>
      </p:sp>
      <p:sp>
        <p:nvSpPr>
          <p:cNvPr id="11" name="Titelplatzhalter 1">
            <a:extLst>
              <a:ext uri="{FF2B5EF4-FFF2-40B4-BE49-F238E27FC236}">
                <a16:creationId xmlns:a16="http://schemas.microsoft.com/office/drawing/2014/main" id="{ACB6E588-2EB7-9A41-A93A-7757596EF9D6}"/>
              </a:ext>
            </a:extLst>
          </p:cNvPr>
          <p:cNvSpPr>
            <a:spLocks noGrp="1"/>
          </p:cNvSpPr>
          <p:nvPr>
            <p:ph type="title" hasCustomPrompt="1"/>
          </p:nvPr>
        </p:nvSpPr>
        <p:spPr>
          <a:xfrm>
            <a:off x="1097280" y="942870"/>
            <a:ext cx="4157296" cy="1292750"/>
          </a:xfrm>
          <a:prstGeom prst="rect">
            <a:avLst/>
          </a:prstGeom>
        </p:spPr>
        <p:txBody>
          <a:bodyPr vert="horz" lIns="91440" tIns="45720" rIns="91440" bIns="45720" rtlCol="0" anchor="ctr">
            <a:normAutofit/>
          </a:bodyPr>
          <a:lstStyle>
            <a:lvl1pPr>
              <a:defRPr cap="all" baseline="0"/>
            </a:lvl1pPr>
          </a:lstStyle>
          <a:p>
            <a:pPr rtl="0"/>
            <a:r>
              <a:rPr lang="de-DE" noProof="0"/>
              <a:t>Titel hier eingeben</a:t>
            </a:r>
          </a:p>
        </p:txBody>
      </p:sp>
      <p:sp>
        <p:nvSpPr>
          <p:cNvPr id="12" name="Inhaltsplatzhalter 3">
            <a:extLst>
              <a:ext uri="{FF2B5EF4-FFF2-40B4-BE49-F238E27FC236}">
                <a16:creationId xmlns:a16="http://schemas.microsoft.com/office/drawing/2014/main" id="{A6C0FE70-F6BB-3D40-AD3C-E704CABE499C}"/>
              </a:ext>
            </a:extLst>
          </p:cNvPr>
          <p:cNvSpPr>
            <a:spLocks noGrp="1"/>
          </p:cNvSpPr>
          <p:nvPr>
            <p:ph sz="half" idx="2" hasCustomPrompt="1"/>
          </p:nvPr>
        </p:nvSpPr>
        <p:spPr>
          <a:xfrm>
            <a:off x="1097280" y="2281657"/>
            <a:ext cx="4157296" cy="3633471"/>
          </a:xfrm>
        </p:spPr>
        <p:txBody>
          <a:bodyPr rtlCol="0">
            <a:normAutofit/>
          </a:bodyPr>
          <a:lstStyle>
            <a:lvl1pPr marL="0" indent="0">
              <a:buClr>
                <a:schemeClr val="tx1"/>
              </a:buClr>
              <a:buNone/>
              <a:defRPr sz="1600">
                <a:solidFill>
                  <a:schemeClr val="tx1"/>
                </a:solidFill>
              </a:defRPr>
            </a:lvl1pPr>
            <a:lvl2pPr marL="201168" indent="0">
              <a:buClr>
                <a:schemeClr val="tx1"/>
              </a:buClr>
              <a:buFont typeface="Arial" panose="020B0604020202020204" pitchFamily="34" charset="0"/>
              <a:buNone/>
              <a:defRPr sz="1400">
                <a:solidFill>
                  <a:schemeClr val="tx1"/>
                </a:solidFill>
              </a:defRPr>
            </a:lvl2pPr>
            <a:lvl3pPr marL="384048" indent="0">
              <a:buClr>
                <a:schemeClr val="tx1"/>
              </a:buClr>
              <a:buFont typeface="Arial" panose="020B0604020202020204" pitchFamily="34" charset="0"/>
              <a:buNone/>
              <a:defRPr sz="1100">
                <a:solidFill>
                  <a:schemeClr val="tx1"/>
                </a:solidFill>
              </a:defRPr>
            </a:lvl3pPr>
            <a:lvl4pPr marL="566928" indent="0">
              <a:buClr>
                <a:schemeClr val="tx1"/>
              </a:buClr>
              <a:buFont typeface="Arial" panose="020B0604020202020204" pitchFamily="34" charset="0"/>
              <a:buNone/>
              <a:defRPr sz="1100">
                <a:solidFill>
                  <a:schemeClr val="tx1"/>
                </a:solidFill>
              </a:defRPr>
            </a:lvl4pPr>
            <a:lvl5pPr marL="749808" indent="0">
              <a:buClr>
                <a:schemeClr val="tx1"/>
              </a:buClr>
              <a:buFont typeface="Arial" panose="020B0604020202020204" pitchFamily="34" charset="0"/>
              <a:buNone/>
              <a:defRPr sz="1100">
                <a:solidFill>
                  <a:schemeClr val="tx1"/>
                </a:solidFill>
              </a:defRPr>
            </a:lvl5pPr>
          </a:lstStyle>
          <a:p>
            <a:pPr lvl="0" rtl="0"/>
            <a:r>
              <a:rPr lang="de-DE" noProof="0"/>
              <a:t>Textmasterformate durch Klicken bearbeiten</a:t>
            </a:r>
          </a:p>
          <a:p>
            <a:pPr lvl="1" rtl="0"/>
            <a:r>
              <a:rPr lang="de-DE" noProof="0"/>
              <a:t>Zweite Ebene</a:t>
            </a:r>
          </a:p>
          <a:p>
            <a:pPr lvl="2" rtl="0"/>
            <a:r>
              <a:rPr lang="de-DE" noProof="0"/>
              <a:t>Dritte Ebene</a:t>
            </a:r>
          </a:p>
          <a:p>
            <a:pPr lvl="3" rtl="0"/>
            <a:r>
              <a:rPr lang="de-DE" noProof="0"/>
              <a:t>Vierte Ebene</a:t>
            </a:r>
          </a:p>
          <a:p>
            <a:pPr lvl="4" rtl="0"/>
            <a:r>
              <a:rPr lang="de-DE" noProof="0"/>
              <a:t>Fünfte Ebene</a:t>
            </a:r>
          </a:p>
        </p:txBody>
      </p:sp>
    </p:spTree>
    <p:extLst>
      <p:ext uri="{BB962C8B-B14F-4D97-AF65-F5344CB8AC3E}">
        <p14:creationId xmlns:p14="http://schemas.microsoft.com/office/powerpoint/2010/main" val="37017141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Zitat">
    <p:bg>
      <p:bgPr>
        <a:solidFill>
          <a:schemeClr val="bg1"/>
        </a:solidFill>
        <a:effectLst/>
      </p:bgPr>
    </p:bg>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94E9223F-721F-47BF-9FD5-0F8D12FF0DE1}"/>
              </a:ext>
            </a:extLst>
          </p:cNvPr>
          <p:cNvSpPr>
            <a:spLocks noGrp="1"/>
          </p:cNvSpPr>
          <p:nvPr>
            <p:ph type="dt" sz="half" idx="10"/>
          </p:nvPr>
        </p:nvSpPr>
        <p:spPr/>
        <p:txBody>
          <a:bodyPr rtlCol="0"/>
          <a:lstStyle/>
          <a:p>
            <a:pPr rtl="0"/>
            <a:fld id="{38371AC8-B309-447E-B70B-E1A14BEA69E9}" type="datetime1">
              <a:rPr lang="de-DE" noProof="0" smtClean="0"/>
              <a:t>16.10.2020</a:t>
            </a:fld>
            <a:endParaRPr lang="de-DE" noProof="0"/>
          </a:p>
        </p:txBody>
      </p:sp>
      <p:sp>
        <p:nvSpPr>
          <p:cNvPr id="3" name="Fußzeilenplatzhalt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rtlCol="0"/>
          <a:lstStyle/>
          <a:p>
            <a:pPr rtl="0"/>
            <a:endParaRPr lang="de-DE" noProof="0"/>
          </a:p>
        </p:txBody>
      </p:sp>
      <p:sp>
        <p:nvSpPr>
          <p:cNvPr id="4" name="Foliennummernplatzhalt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rtlCol="0"/>
          <a:lstStyle/>
          <a:p>
            <a:pPr rtl="0"/>
            <a:fld id="{3A98EE3D-8CD1-4C3F-BD1C-C98C9596463C}" type="slidenum">
              <a:rPr lang="de-DE" noProof="0" smtClean="0"/>
              <a:t>‹Nr.›</a:t>
            </a:fld>
            <a:endParaRPr lang="de-DE" noProof="0"/>
          </a:p>
        </p:txBody>
      </p:sp>
      <p:sp>
        <p:nvSpPr>
          <p:cNvPr id="5" name="Rechteck">
            <a:extLst>
              <a:ext uri="{FF2B5EF4-FFF2-40B4-BE49-F238E27FC236}">
                <a16:creationId xmlns:a16="http://schemas.microsoft.com/office/drawing/2014/main" id="{0AB10FFC-D586-994D-8D3D-F4042255CB72}"/>
              </a:ext>
            </a:extLst>
          </p:cNvPr>
          <p:cNvSpPr/>
          <p:nvPr userDrawn="1"/>
        </p:nvSpPr>
        <p:spPr>
          <a:xfrm flipH="1">
            <a:off x="0" y="0"/>
            <a:ext cx="12192000" cy="6858000"/>
          </a:xfrm>
          <a:prstGeom prst="rect">
            <a:avLst/>
          </a:prstGeom>
          <a:solidFill>
            <a:schemeClr val="accent4"/>
          </a:solidFill>
          <a:ln w="12700">
            <a:miter lim="400000"/>
          </a:ln>
        </p:spPr>
        <p:txBody>
          <a:bodyPr lIns="0" tIns="0" rIns="0" bIns="0" rtlCol="0" anchor="ctr"/>
          <a:lstStyle/>
          <a:p>
            <a:pPr rtl="0">
              <a:defRPr sz="3200" b="0">
                <a:solidFill>
                  <a:srgbClr val="FFFFFF"/>
                </a:solidFill>
                <a:latin typeface="+mn-lt"/>
                <a:ea typeface="+mn-ea"/>
                <a:cs typeface="+mn-cs"/>
                <a:sym typeface="Helvetica Neue Medium"/>
              </a:defRPr>
            </a:pPr>
            <a:endParaRPr lang="de-DE" sz="1600" noProof="0"/>
          </a:p>
        </p:txBody>
      </p:sp>
      <p:sp>
        <p:nvSpPr>
          <p:cNvPr id="6" name="Rechteck">
            <a:extLst>
              <a:ext uri="{FF2B5EF4-FFF2-40B4-BE49-F238E27FC236}">
                <a16:creationId xmlns:a16="http://schemas.microsoft.com/office/drawing/2014/main" id="{C7B0C08A-E831-D242-B2CE-2DEB004F982F}"/>
              </a:ext>
            </a:extLst>
          </p:cNvPr>
          <p:cNvSpPr/>
          <p:nvPr userDrawn="1"/>
        </p:nvSpPr>
        <p:spPr>
          <a:xfrm>
            <a:off x="635000" y="633875"/>
            <a:ext cx="10922000" cy="5590250"/>
          </a:xfrm>
          <a:prstGeom prst="rect">
            <a:avLst/>
          </a:prstGeom>
          <a:solidFill>
            <a:srgbClr val="F6F9FF"/>
          </a:solidFill>
          <a:ln w="12700">
            <a:noFill/>
            <a:miter lim="400000"/>
          </a:ln>
          <a:effectLst>
            <a:outerShdw blurRad="254000" dist="25400" dir="2700000" rotWithShape="0">
              <a:srgbClr val="1F2125">
                <a:alpha val="15000"/>
              </a:srgbClr>
            </a:outerShdw>
          </a:effectLst>
        </p:spPr>
        <p:txBody>
          <a:bodyPr lIns="0" tIns="0" rIns="0" bIns="0" rtlCol="0" anchor="ctr"/>
          <a:lstStyle/>
          <a:p>
            <a:pPr rtl="0">
              <a:defRPr sz="3200" b="0">
                <a:solidFill>
                  <a:srgbClr val="E8ECF2"/>
                </a:solidFill>
                <a:latin typeface="+mn-lt"/>
                <a:ea typeface="+mn-ea"/>
                <a:cs typeface="+mn-cs"/>
                <a:sym typeface="Helvetica Neue Medium"/>
              </a:defRPr>
            </a:pPr>
            <a:endParaRPr lang="de-DE" sz="1600" noProof="0"/>
          </a:p>
        </p:txBody>
      </p:sp>
      <p:cxnSp>
        <p:nvCxnSpPr>
          <p:cNvPr id="7" name="Gerader Verbinder 6">
            <a:extLst>
              <a:ext uri="{FF2B5EF4-FFF2-40B4-BE49-F238E27FC236}">
                <a16:creationId xmlns:a16="http://schemas.microsoft.com/office/drawing/2014/main" id="{105C2191-88F7-4148-96FD-E129F707E038}"/>
              </a:ext>
            </a:extLst>
          </p:cNvPr>
          <p:cNvCxnSpPr/>
          <p:nvPr userDrawn="1"/>
        </p:nvCxnSpPr>
        <p:spPr>
          <a:xfrm>
            <a:off x="6818393" y="999565"/>
            <a:ext cx="0" cy="485887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itelplatzhalter 1">
            <a:extLst>
              <a:ext uri="{FF2B5EF4-FFF2-40B4-BE49-F238E27FC236}">
                <a16:creationId xmlns:a16="http://schemas.microsoft.com/office/drawing/2014/main" id="{61FB2196-E251-5A40-86F7-6092CEBFA133}"/>
              </a:ext>
            </a:extLst>
          </p:cNvPr>
          <p:cNvSpPr>
            <a:spLocks noGrp="1"/>
          </p:cNvSpPr>
          <p:nvPr>
            <p:ph type="title" hasCustomPrompt="1"/>
          </p:nvPr>
        </p:nvSpPr>
        <p:spPr>
          <a:xfrm>
            <a:off x="635000" y="3135207"/>
            <a:ext cx="5460992" cy="587584"/>
          </a:xfrm>
          <a:prstGeom prst="rect">
            <a:avLst/>
          </a:prstGeom>
        </p:spPr>
        <p:txBody>
          <a:bodyPr vert="horz" lIns="91440" tIns="45720" rIns="91440" bIns="45720" rtlCol="0" anchor="ctr">
            <a:noAutofit/>
          </a:bodyPr>
          <a:lstStyle>
            <a:lvl1pPr algn="r">
              <a:defRPr sz="4800" cap="all" baseline="0"/>
            </a:lvl1pPr>
          </a:lstStyle>
          <a:p>
            <a:pPr rtl="0"/>
            <a:r>
              <a:rPr lang="de-DE" noProof="0"/>
              <a:t>Titel hier eingeben</a:t>
            </a:r>
          </a:p>
        </p:txBody>
      </p:sp>
      <p:sp>
        <p:nvSpPr>
          <p:cNvPr id="12" name="Inhaltsplatzhalter 3">
            <a:extLst>
              <a:ext uri="{FF2B5EF4-FFF2-40B4-BE49-F238E27FC236}">
                <a16:creationId xmlns:a16="http://schemas.microsoft.com/office/drawing/2014/main" id="{C2FACD1B-0D9C-A547-98A0-D66C341D3D74}"/>
              </a:ext>
            </a:extLst>
          </p:cNvPr>
          <p:cNvSpPr>
            <a:spLocks noGrp="1"/>
          </p:cNvSpPr>
          <p:nvPr>
            <p:ph sz="half" idx="2" hasCustomPrompt="1"/>
          </p:nvPr>
        </p:nvSpPr>
        <p:spPr>
          <a:xfrm>
            <a:off x="7540794" y="831286"/>
            <a:ext cx="4016206" cy="5195425"/>
          </a:xfrm>
        </p:spPr>
        <p:txBody>
          <a:bodyPr rtlCol="0" anchor="ctr">
            <a:normAutofit/>
          </a:bodyPr>
          <a:lstStyle>
            <a:lvl1pPr marL="342900" indent="-342900">
              <a:buClr>
                <a:schemeClr val="tx1"/>
              </a:buClr>
              <a:buFont typeface="+mj-lt"/>
              <a:buAutoNum type="arabicPeriod"/>
              <a:defRPr sz="1600">
                <a:solidFill>
                  <a:schemeClr val="tx1"/>
                </a:solidFill>
              </a:defRPr>
            </a:lvl1pPr>
            <a:lvl2pPr marL="544068" indent="-342900">
              <a:buClr>
                <a:schemeClr val="tx1"/>
              </a:buClr>
              <a:buFont typeface="+mj-lt"/>
              <a:buAutoNum type="arabicPeriod"/>
              <a:defRPr sz="1400"/>
            </a:lvl2pPr>
            <a:lvl3pPr marL="612648" indent="-228600">
              <a:buClr>
                <a:schemeClr val="tx1"/>
              </a:buClr>
              <a:buFont typeface="+mj-lt"/>
              <a:buAutoNum type="arabicPeriod"/>
              <a:defRPr sz="1100"/>
            </a:lvl3pPr>
            <a:lvl4pPr marL="795528" indent="-228600">
              <a:buClr>
                <a:schemeClr val="tx1"/>
              </a:buClr>
              <a:buFont typeface="+mj-lt"/>
              <a:buAutoNum type="arabicPeriod"/>
              <a:defRPr sz="1100"/>
            </a:lvl4pPr>
            <a:lvl5pPr marL="978408" indent="-228600">
              <a:buClr>
                <a:schemeClr val="tx1"/>
              </a:buClr>
              <a:buFont typeface="+mj-lt"/>
              <a:buAutoNum type="arabicPeriod"/>
              <a:defRPr sz="1100"/>
            </a:lvl5pPr>
          </a:lstStyle>
          <a:p>
            <a:pPr lvl="0" rtl="0"/>
            <a:r>
              <a:rPr lang="de-DE" noProof="0"/>
              <a:t>Zitat hier einfügen</a:t>
            </a:r>
          </a:p>
        </p:txBody>
      </p:sp>
    </p:spTree>
    <p:extLst>
      <p:ext uri="{BB962C8B-B14F-4D97-AF65-F5344CB8AC3E}">
        <p14:creationId xmlns:p14="http://schemas.microsoft.com/office/powerpoint/2010/main" val="41849357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Agenda">
    <p:bg>
      <p:bgPr>
        <a:solidFill>
          <a:schemeClr val="bg1"/>
        </a:solidFill>
        <a:effectLst/>
      </p:bgPr>
    </p:bg>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94E9223F-721F-47BF-9FD5-0F8D12FF0DE1}"/>
              </a:ext>
            </a:extLst>
          </p:cNvPr>
          <p:cNvSpPr>
            <a:spLocks noGrp="1"/>
          </p:cNvSpPr>
          <p:nvPr>
            <p:ph type="dt" sz="half" idx="10"/>
          </p:nvPr>
        </p:nvSpPr>
        <p:spPr/>
        <p:txBody>
          <a:bodyPr rtlCol="0"/>
          <a:lstStyle/>
          <a:p>
            <a:pPr rtl="0"/>
            <a:fld id="{783C270E-1A57-4302-964C-4B69FE8B3FAF}" type="datetime1">
              <a:rPr lang="de-DE" noProof="0" smtClean="0"/>
              <a:t>16.10.2020</a:t>
            </a:fld>
            <a:endParaRPr lang="de-DE" noProof="0"/>
          </a:p>
        </p:txBody>
      </p:sp>
      <p:sp>
        <p:nvSpPr>
          <p:cNvPr id="4" name="Foliennummernplatzhalt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rtlCol="0"/>
          <a:lstStyle/>
          <a:p>
            <a:pPr rtl="0"/>
            <a:fld id="{3A98EE3D-8CD1-4C3F-BD1C-C98C9596463C}" type="slidenum">
              <a:rPr lang="de-DE" noProof="0" smtClean="0"/>
              <a:t>‹Nr.›</a:t>
            </a:fld>
            <a:endParaRPr lang="de-DE" noProof="0"/>
          </a:p>
        </p:txBody>
      </p:sp>
      <p:sp>
        <p:nvSpPr>
          <p:cNvPr id="5" name="Rechteck">
            <a:extLst>
              <a:ext uri="{FF2B5EF4-FFF2-40B4-BE49-F238E27FC236}">
                <a16:creationId xmlns:a16="http://schemas.microsoft.com/office/drawing/2014/main" id="{AA314B25-B4AF-394E-BBDA-7E6BAD315F39}"/>
              </a:ext>
            </a:extLst>
          </p:cNvPr>
          <p:cNvSpPr/>
          <p:nvPr userDrawn="1"/>
        </p:nvSpPr>
        <p:spPr>
          <a:xfrm>
            <a:off x="3351057" y="0"/>
            <a:ext cx="8840943" cy="6858000"/>
          </a:xfrm>
          <a:prstGeom prst="rect">
            <a:avLst/>
          </a:prstGeom>
          <a:solidFill>
            <a:schemeClr val="accent4"/>
          </a:solidFill>
          <a:ln w="12700">
            <a:miter lim="400000"/>
          </a:ln>
        </p:spPr>
        <p:txBody>
          <a:bodyPr lIns="0" tIns="0" rIns="0" bIns="0" rtlCol="0" anchor="ctr"/>
          <a:lstStyle/>
          <a:p>
            <a:pPr rtl="0">
              <a:defRPr sz="3200" b="0">
                <a:solidFill>
                  <a:srgbClr val="FFFFFF"/>
                </a:solidFill>
                <a:latin typeface="+mn-lt"/>
                <a:ea typeface="+mn-ea"/>
                <a:cs typeface="+mn-cs"/>
                <a:sym typeface="Helvetica Neue Medium"/>
              </a:defRPr>
            </a:pPr>
            <a:endParaRPr lang="de-DE" sz="1600" noProof="0"/>
          </a:p>
        </p:txBody>
      </p:sp>
      <p:sp>
        <p:nvSpPr>
          <p:cNvPr id="6" name="Rechteck">
            <a:extLst>
              <a:ext uri="{FF2B5EF4-FFF2-40B4-BE49-F238E27FC236}">
                <a16:creationId xmlns:a16="http://schemas.microsoft.com/office/drawing/2014/main" id="{737575EF-0D14-6140-A91B-260C9C9DFE41}"/>
              </a:ext>
            </a:extLst>
          </p:cNvPr>
          <p:cNvSpPr/>
          <p:nvPr userDrawn="1"/>
        </p:nvSpPr>
        <p:spPr>
          <a:xfrm>
            <a:off x="635000" y="633875"/>
            <a:ext cx="10922000" cy="5590250"/>
          </a:xfrm>
          <a:prstGeom prst="rect">
            <a:avLst/>
          </a:prstGeom>
          <a:solidFill>
            <a:srgbClr val="F6F9FF"/>
          </a:solidFill>
          <a:ln w="12700">
            <a:noFill/>
            <a:miter lim="400000"/>
          </a:ln>
          <a:effectLst>
            <a:outerShdw blurRad="254000" dist="25400" dir="2700000" rotWithShape="0">
              <a:srgbClr val="1F2125">
                <a:alpha val="15000"/>
              </a:srgbClr>
            </a:outerShdw>
          </a:effectLst>
        </p:spPr>
        <p:txBody>
          <a:bodyPr lIns="0" tIns="0" rIns="0" bIns="0" rtlCol="0" anchor="ctr"/>
          <a:lstStyle/>
          <a:p>
            <a:pPr rtl="0">
              <a:defRPr sz="3200" b="0">
                <a:solidFill>
                  <a:srgbClr val="E8ECF2"/>
                </a:solidFill>
                <a:latin typeface="+mn-lt"/>
                <a:ea typeface="+mn-ea"/>
                <a:cs typeface="+mn-cs"/>
                <a:sym typeface="Helvetica Neue Medium"/>
              </a:defRPr>
            </a:pPr>
            <a:endParaRPr lang="de-DE" sz="1600" noProof="0"/>
          </a:p>
        </p:txBody>
      </p:sp>
      <p:sp>
        <p:nvSpPr>
          <p:cNvPr id="10" name="Titelplatzhalter 1">
            <a:extLst>
              <a:ext uri="{FF2B5EF4-FFF2-40B4-BE49-F238E27FC236}">
                <a16:creationId xmlns:a16="http://schemas.microsoft.com/office/drawing/2014/main" id="{82544261-8049-494B-A93D-BDFF1BB84722}"/>
              </a:ext>
            </a:extLst>
          </p:cNvPr>
          <p:cNvSpPr>
            <a:spLocks noGrp="1"/>
          </p:cNvSpPr>
          <p:nvPr>
            <p:ph type="title" hasCustomPrompt="1"/>
          </p:nvPr>
        </p:nvSpPr>
        <p:spPr>
          <a:xfrm>
            <a:off x="635000" y="3135207"/>
            <a:ext cx="4886854" cy="587584"/>
          </a:xfrm>
          <a:prstGeom prst="rect">
            <a:avLst/>
          </a:prstGeom>
        </p:spPr>
        <p:txBody>
          <a:bodyPr vert="horz" lIns="91440" tIns="45720" rIns="91440" bIns="45720" rtlCol="0" anchor="ctr">
            <a:normAutofit/>
          </a:bodyPr>
          <a:lstStyle>
            <a:lvl1pPr algn="ctr">
              <a:defRPr cap="all" baseline="0"/>
            </a:lvl1pPr>
          </a:lstStyle>
          <a:p>
            <a:pPr rtl="0"/>
            <a:r>
              <a:rPr lang="de-DE" noProof="0"/>
              <a:t>Titel hier eingeben</a:t>
            </a:r>
          </a:p>
        </p:txBody>
      </p:sp>
      <p:sp>
        <p:nvSpPr>
          <p:cNvPr id="12" name="Inhaltsplatzhalter 3">
            <a:extLst>
              <a:ext uri="{FF2B5EF4-FFF2-40B4-BE49-F238E27FC236}">
                <a16:creationId xmlns:a16="http://schemas.microsoft.com/office/drawing/2014/main" id="{9214786D-83EE-814C-A5E4-D0EC7D29D0C4}"/>
              </a:ext>
            </a:extLst>
          </p:cNvPr>
          <p:cNvSpPr>
            <a:spLocks noGrp="1"/>
          </p:cNvSpPr>
          <p:nvPr>
            <p:ph sz="half" idx="2" hasCustomPrompt="1"/>
          </p:nvPr>
        </p:nvSpPr>
        <p:spPr>
          <a:xfrm>
            <a:off x="5575829" y="633875"/>
            <a:ext cx="5981171" cy="5590250"/>
          </a:xfrm>
        </p:spPr>
        <p:txBody>
          <a:bodyPr rtlCol="0" anchor="ctr">
            <a:normAutofit/>
          </a:bodyPr>
          <a:lstStyle>
            <a:lvl1pPr marL="342900" indent="-342900">
              <a:lnSpc>
                <a:spcPts val="2000"/>
              </a:lnSpc>
              <a:buClr>
                <a:schemeClr val="tx1"/>
              </a:buClr>
              <a:buFont typeface="+mj-lt"/>
              <a:buAutoNum type="arabicPeriod"/>
              <a:defRPr sz="1600">
                <a:solidFill>
                  <a:schemeClr val="tx1"/>
                </a:solidFill>
              </a:defRPr>
            </a:lvl1pPr>
            <a:lvl2pPr marL="544068" indent="-342900">
              <a:lnSpc>
                <a:spcPts val="2000"/>
              </a:lnSpc>
              <a:buClr>
                <a:schemeClr val="tx1"/>
              </a:buClr>
              <a:buFont typeface="+mj-lt"/>
              <a:buAutoNum type="arabicPeriod"/>
              <a:defRPr sz="1600">
                <a:solidFill>
                  <a:schemeClr val="tx1"/>
                </a:solidFill>
              </a:defRPr>
            </a:lvl2pPr>
            <a:lvl3pPr marL="612648" indent="-228600">
              <a:lnSpc>
                <a:spcPts val="2000"/>
              </a:lnSpc>
              <a:buClr>
                <a:schemeClr val="tx1"/>
              </a:buClr>
              <a:buFont typeface="+mj-lt"/>
              <a:buAutoNum type="arabicPeriod"/>
              <a:defRPr sz="1600">
                <a:solidFill>
                  <a:schemeClr val="tx1"/>
                </a:solidFill>
              </a:defRPr>
            </a:lvl3pPr>
            <a:lvl4pPr marL="795528" indent="-228600">
              <a:lnSpc>
                <a:spcPts val="2000"/>
              </a:lnSpc>
              <a:buClr>
                <a:schemeClr val="tx1"/>
              </a:buClr>
              <a:buFont typeface="+mj-lt"/>
              <a:buAutoNum type="arabicPeriod"/>
              <a:defRPr sz="1600">
                <a:solidFill>
                  <a:schemeClr val="tx1"/>
                </a:solidFill>
              </a:defRPr>
            </a:lvl4pPr>
            <a:lvl5pPr marL="978408" indent="-228600">
              <a:lnSpc>
                <a:spcPts val="2000"/>
              </a:lnSpc>
              <a:buClr>
                <a:schemeClr val="tx1"/>
              </a:buClr>
              <a:buFont typeface="+mj-lt"/>
              <a:buAutoNum type="arabicPeriod"/>
              <a:defRPr sz="1600">
                <a:solidFill>
                  <a:schemeClr val="tx1"/>
                </a:solidFill>
              </a:defRPr>
            </a:lvl5pPr>
          </a:lstStyle>
          <a:p>
            <a:pPr lvl="0" rtl="0"/>
            <a:r>
              <a:rPr lang="de-DE" noProof="0"/>
              <a:t>Textmasterformate durch Klicken bearbeiten</a:t>
            </a:r>
          </a:p>
          <a:p>
            <a:pPr lvl="1" rtl="0"/>
            <a:r>
              <a:rPr lang="de-DE" noProof="0"/>
              <a:t>Zweite Ebene</a:t>
            </a:r>
          </a:p>
          <a:p>
            <a:pPr lvl="2" rtl="0"/>
            <a:r>
              <a:rPr lang="de-DE" noProof="0"/>
              <a:t>Dritte Ebene</a:t>
            </a:r>
          </a:p>
          <a:p>
            <a:pPr lvl="3" rtl="0"/>
            <a:r>
              <a:rPr lang="de-DE" noProof="0"/>
              <a:t>Vierte Ebene</a:t>
            </a:r>
          </a:p>
          <a:p>
            <a:pPr lvl="4" rtl="0"/>
            <a:r>
              <a:rPr lang="de-DE" noProof="0"/>
              <a:t>Fünfte Ebene</a:t>
            </a:r>
          </a:p>
        </p:txBody>
      </p:sp>
    </p:spTree>
    <p:extLst>
      <p:ext uri="{BB962C8B-B14F-4D97-AF65-F5344CB8AC3E}">
        <p14:creationId xmlns:p14="http://schemas.microsoft.com/office/powerpoint/2010/main" val="30791853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Zwei Inhalte">
    <p:bg>
      <p:bgPr>
        <a:solidFill>
          <a:schemeClr val="bg1"/>
        </a:solidFill>
        <a:effectLst/>
      </p:bgPr>
    </p:bg>
    <p:spTree>
      <p:nvGrpSpPr>
        <p:cNvPr id="1" name=""/>
        <p:cNvGrpSpPr/>
        <p:nvPr/>
      </p:nvGrpSpPr>
      <p:grpSpPr>
        <a:xfrm>
          <a:off x="0" y="0"/>
          <a:ext cx="0" cy="0"/>
          <a:chOff x="0" y="0"/>
          <a:chExt cx="0" cy="0"/>
        </a:xfrm>
      </p:grpSpPr>
      <p:sp>
        <p:nvSpPr>
          <p:cNvPr id="5" name="Rechteck">
            <a:extLst>
              <a:ext uri="{FF2B5EF4-FFF2-40B4-BE49-F238E27FC236}">
                <a16:creationId xmlns:a16="http://schemas.microsoft.com/office/drawing/2014/main" id="{2E148DD3-DD87-154B-80B4-2421965D3C83}"/>
              </a:ext>
            </a:extLst>
          </p:cNvPr>
          <p:cNvSpPr/>
          <p:nvPr userDrawn="1"/>
        </p:nvSpPr>
        <p:spPr>
          <a:xfrm>
            <a:off x="1" y="1714500"/>
            <a:ext cx="12192000" cy="3429000"/>
          </a:xfrm>
          <a:prstGeom prst="rect">
            <a:avLst/>
          </a:prstGeom>
          <a:solidFill>
            <a:schemeClr val="accent4"/>
          </a:solidFill>
          <a:ln w="12700">
            <a:miter lim="400000"/>
          </a:ln>
        </p:spPr>
        <p:txBody>
          <a:bodyPr lIns="0" tIns="0" rIns="0" bIns="0" rtlCol="0" anchor="ctr"/>
          <a:lstStyle/>
          <a:p>
            <a:pPr rtl="0">
              <a:defRPr sz="3200" b="0">
                <a:solidFill>
                  <a:srgbClr val="FFFFFF"/>
                </a:solidFill>
                <a:latin typeface="+mn-lt"/>
                <a:ea typeface="+mn-ea"/>
                <a:cs typeface="+mn-cs"/>
                <a:sym typeface="Helvetica Neue Medium"/>
              </a:defRPr>
            </a:pPr>
            <a:endParaRPr lang="de-DE" sz="1600" noProof="0"/>
          </a:p>
        </p:txBody>
      </p:sp>
      <p:sp>
        <p:nvSpPr>
          <p:cNvPr id="6" name="Rechteck">
            <a:extLst>
              <a:ext uri="{FF2B5EF4-FFF2-40B4-BE49-F238E27FC236}">
                <a16:creationId xmlns:a16="http://schemas.microsoft.com/office/drawing/2014/main" id="{742E4732-0E8F-7B46-BD08-0F2EE0DA8786}"/>
              </a:ext>
            </a:extLst>
          </p:cNvPr>
          <p:cNvSpPr/>
          <p:nvPr userDrawn="1"/>
        </p:nvSpPr>
        <p:spPr>
          <a:xfrm>
            <a:off x="635000" y="633875"/>
            <a:ext cx="10922000" cy="5590250"/>
          </a:xfrm>
          <a:prstGeom prst="rect">
            <a:avLst/>
          </a:prstGeom>
          <a:solidFill>
            <a:srgbClr val="F6F9FF"/>
          </a:solidFill>
          <a:ln w="12700">
            <a:noFill/>
            <a:miter lim="400000"/>
          </a:ln>
          <a:effectLst>
            <a:outerShdw blurRad="254000" dist="25400" dir="2700000" rotWithShape="0">
              <a:srgbClr val="1F2125">
                <a:alpha val="15000"/>
              </a:srgbClr>
            </a:outerShdw>
          </a:effectLst>
        </p:spPr>
        <p:txBody>
          <a:bodyPr lIns="0" tIns="0" rIns="0" bIns="0" rtlCol="0" anchor="ctr"/>
          <a:lstStyle/>
          <a:p>
            <a:pPr rtl="0">
              <a:defRPr sz="3200" b="0">
                <a:solidFill>
                  <a:srgbClr val="E8ECF2"/>
                </a:solidFill>
                <a:latin typeface="+mn-lt"/>
                <a:ea typeface="+mn-ea"/>
                <a:cs typeface="+mn-cs"/>
                <a:sym typeface="Helvetica Neue Medium"/>
              </a:defRPr>
            </a:pPr>
            <a:endParaRPr lang="de-DE" sz="1600" noProof="0"/>
          </a:p>
        </p:txBody>
      </p:sp>
      <p:sp>
        <p:nvSpPr>
          <p:cNvPr id="7" name="Titelplatzhalter 1">
            <a:extLst>
              <a:ext uri="{FF2B5EF4-FFF2-40B4-BE49-F238E27FC236}">
                <a16:creationId xmlns:a16="http://schemas.microsoft.com/office/drawing/2014/main" id="{6E73F81A-7260-5C4F-A7FF-CA2CC731BC33}"/>
              </a:ext>
            </a:extLst>
          </p:cNvPr>
          <p:cNvSpPr>
            <a:spLocks noGrp="1"/>
          </p:cNvSpPr>
          <p:nvPr>
            <p:ph type="title" hasCustomPrompt="1"/>
          </p:nvPr>
        </p:nvSpPr>
        <p:spPr>
          <a:xfrm>
            <a:off x="5443870" y="1283833"/>
            <a:ext cx="5711810" cy="587584"/>
          </a:xfrm>
          <a:prstGeom prst="rect">
            <a:avLst/>
          </a:prstGeom>
        </p:spPr>
        <p:txBody>
          <a:bodyPr vert="horz" lIns="91440" tIns="45720" rIns="91440" bIns="45720" rtlCol="0" anchor="ctr">
            <a:normAutofit/>
          </a:bodyPr>
          <a:lstStyle/>
          <a:p>
            <a:pPr rtl="0"/>
            <a:r>
              <a:rPr lang="de-DE" noProof="0"/>
              <a:t>TITELMASTERFORMATVORLAGE DURCH KLICKEN BEARBEITEN</a:t>
            </a:r>
          </a:p>
        </p:txBody>
      </p:sp>
      <p:sp>
        <p:nvSpPr>
          <p:cNvPr id="9" name="Inhaltsplatzhalter 3">
            <a:extLst>
              <a:ext uri="{FF2B5EF4-FFF2-40B4-BE49-F238E27FC236}">
                <a16:creationId xmlns:a16="http://schemas.microsoft.com/office/drawing/2014/main" id="{4CD13CD4-3E4F-2E41-ACF4-2446257D236F}"/>
              </a:ext>
            </a:extLst>
          </p:cNvPr>
          <p:cNvSpPr>
            <a:spLocks noGrp="1"/>
          </p:cNvSpPr>
          <p:nvPr>
            <p:ph sz="half" idx="2" hasCustomPrompt="1"/>
          </p:nvPr>
        </p:nvSpPr>
        <p:spPr>
          <a:xfrm>
            <a:off x="5443870" y="2286000"/>
            <a:ext cx="5711810" cy="3630168"/>
          </a:xfrm>
        </p:spPr>
        <p:txBody>
          <a:bodyPr rtlCol="0">
            <a:normAutofit/>
          </a:bodyPr>
          <a:lstStyle>
            <a:lvl1pPr>
              <a:buClr>
                <a:schemeClr val="tx1"/>
              </a:buClr>
              <a:defRPr sz="1600">
                <a:solidFill>
                  <a:schemeClr val="tx1"/>
                </a:solidFill>
              </a:defRPr>
            </a:lvl1pPr>
            <a:lvl2pPr marL="384048" indent="-182880">
              <a:buClr>
                <a:schemeClr val="tx1"/>
              </a:buClr>
              <a:buFont typeface="Arial" panose="020B0604020202020204" pitchFamily="34" charset="0"/>
              <a:buChar char="•"/>
              <a:defRPr sz="1400">
                <a:solidFill>
                  <a:schemeClr val="tx1"/>
                </a:solidFill>
              </a:defRPr>
            </a:lvl2pPr>
            <a:lvl3pPr marL="566928" indent="-182880">
              <a:buClr>
                <a:schemeClr val="tx1"/>
              </a:buClr>
              <a:buFont typeface="Arial" panose="020B0604020202020204" pitchFamily="34" charset="0"/>
              <a:buChar char="•"/>
              <a:defRPr sz="1100">
                <a:solidFill>
                  <a:schemeClr val="tx1"/>
                </a:solidFill>
              </a:defRPr>
            </a:lvl3pPr>
            <a:lvl4pPr marL="749808" indent="-182880">
              <a:buClr>
                <a:schemeClr val="tx1"/>
              </a:buClr>
              <a:buFont typeface="Arial" panose="020B0604020202020204" pitchFamily="34" charset="0"/>
              <a:buChar char="•"/>
              <a:defRPr sz="1100">
                <a:solidFill>
                  <a:schemeClr val="tx1"/>
                </a:solidFill>
              </a:defRPr>
            </a:lvl4pPr>
            <a:lvl5pPr marL="932688" indent="-182880">
              <a:buClr>
                <a:schemeClr val="tx1"/>
              </a:buClr>
              <a:buFont typeface="Arial" panose="020B0604020202020204" pitchFamily="34" charset="0"/>
              <a:buChar char="•"/>
              <a:defRPr sz="1100">
                <a:solidFill>
                  <a:schemeClr val="tx1"/>
                </a:solidFill>
              </a:defRPr>
            </a:lvl5pPr>
          </a:lstStyle>
          <a:p>
            <a:pPr lvl="0" rtl="0"/>
            <a:r>
              <a:rPr lang="de-DE" noProof="0"/>
              <a:t>Textmasterformate durch Klicken bearbeiten</a:t>
            </a:r>
          </a:p>
          <a:p>
            <a:pPr lvl="1" rtl="0"/>
            <a:r>
              <a:rPr lang="de-DE" noProof="0"/>
              <a:t>Zweite Ebene</a:t>
            </a:r>
          </a:p>
          <a:p>
            <a:pPr lvl="2" rtl="0"/>
            <a:r>
              <a:rPr lang="de-DE" noProof="0"/>
              <a:t>Dritte Ebene</a:t>
            </a:r>
          </a:p>
          <a:p>
            <a:pPr lvl="3" rtl="0"/>
            <a:r>
              <a:rPr lang="de-DE" noProof="0"/>
              <a:t>Vierte Ebene</a:t>
            </a:r>
          </a:p>
          <a:p>
            <a:pPr lvl="4" rtl="0"/>
            <a:r>
              <a:rPr lang="de-DE" noProof="0"/>
              <a:t>Fünfte Ebene</a:t>
            </a:r>
          </a:p>
        </p:txBody>
      </p:sp>
      <p:sp>
        <p:nvSpPr>
          <p:cNvPr id="14" name="Inhaltsplatzhalter 3">
            <a:extLst>
              <a:ext uri="{FF2B5EF4-FFF2-40B4-BE49-F238E27FC236}">
                <a16:creationId xmlns:a16="http://schemas.microsoft.com/office/drawing/2014/main" id="{D8E69886-8907-DB47-87C2-0621AF156D9F}"/>
              </a:ext>
            </a:extLst>
          </p:cNvPr>
          <p:cNvSpPr>
            <a:spLocks noGrp="1"/>
          </p:cNvSpPr>
          <p:nvPr>
            <p:ph sz="half" idx="14" hasCustomPrompt="1"/>
          </p:nvPr>
        </p:nvSpPr>
        <p:spPr>
          <a:xfrm>
            <a:off x="605170" y="630936"/>
            <a:ext cx="4589130" cy="5586984"/>
          </a:xfrm>
          <a:solidFill>
            <a:srgbClr val="EDEFF7"/>
          </a:solidFill>
        </p:spPr>
        <p:txBody>
          <a:bodyPr rtlCol="0">
            <a:normAutofit/>
          </a:bodyPr>
          <a:lstStyle>
            <a:lvl1pPr>
              <a:buClr>
                <a:schemeClr val="tx1"/>
              </a:buClr>
              <a:defRPr sz="1600">
                <a:solidFill>
                  <a:schemeClr val="tx1"/>
                </a:solidFill>
              </a:defRPr>
            </a:lvl1pPr>
            <a:lvl2pPr marL="384048" indent="-182880">
              <a:buClr>
                <a:schemeClr val="tx1"/>
              </a:buClr>
              <a:buFont typeface="Arial" panose="020B0604020202020204" pitchFamily="34" charset="0"/>
              <a:buChar char="•"/>
              <a:defRPr sz="1400">
                <a:solidFill>
                  <a:schemeClr val="tx1"/>
                </a:solidFill>
              </a:defRPr>
            </a:lvl2pPr>
            <a:lvl3pPr marL="566928" indent="-182880">
              <a:buClr>
                <a:schemeClr val="tx1"/>
              </a:buClr>
              <a:buFont typeface="Arial" panose="020B0604020202020204" pitchFamily="34" charset="0"/>
              <a:buChar char="•"/>
              <a:defRPr sz="1100">
                <a:solidFill>
                  <a:schemeClr val="tx1"/>
                </a:solidFill>
              </a:defRPr>
            </a:lvl3pPr>
            <a:lvl4pPr marL="749808" indent="-182880">
              <a:buClr>
                <a:schemeClr val="tx1"/>
              </a:buClr>
              <a:buFont typeface="Arial" panose="020B0604020202020204" pitchFamily="34" charset="0"/>
              <a:buChar char="•"/>
              <a:defRPr sz="1100">
                <a:solidFill>
                  <a:schemeClr val="tx1"/>
                </a:solidFill>
              </a:defRPr>
            </a:lvl4pPr>
            <a:lvl5pPr marL="932688" indent="-182880">
              <a:buClr>
                <a:schemeClr val="tx1"/>
              </a:buClr>
              <a:buFont typeface="Arial" panose="020B0604020202020204" pitchFamily="34" charset="0"/>
              <a:buChar char="•"/>
              <a:defRPr sz="1100">
                <a:solidFill>
                  <a:schemeClr val="tx1"/>
                </a:solidFill>
              </a:defRPr>
            </a:lvl5pPr>
          </a:lstStyle>
          <a:p>
            <a:pPr lvl="0" rtl="0"/>
            <a:r>
              <a:rPr lang="de-DE" noProof="0"/>
              <a:t>Textmasterformate durch Klicken bearbeiten</a:t>
            </a:r>
          </a:p>
          <a:p>
            <a:pPr lvl="1" rtl="0"/>
            <a:r>
              <a:rPr lang="de-DE" noProof="0"/>
              <a:t>Zweite Ebene</a:t>
            </a:r>
          </a:p>
          <a:p>
            <a:pPr lvl="2" rtl="0"/>
            <a:r>
              <a:rPr lang="de-DE" noProof="0"/>
              <a:t>Dritte Ebene</a:t>
            </a:r>
          </a:p>
          <a:p>
            <a:pPr lvl="3" rtl="0"/>
            <a:r>
              <a:rPr lang="de-DE" noProof="0"/>
              <a:t>Vierte Ebene</a:t>
            </a:r>
          </a:p>
          <a:p>
            <a:pPr lvl="4" rtl="0"/>
            <a:r>
              <a:rPr lang="de-DE" noProof="0"/>
              <a:t>Fünfte Ebene</a:t>
            </a:r>
          </a:p>
        </p:txBody>
      </p:sp>
    </p:spTree>
    <p:extLst>
      <p:ext uri="{BB962C8B-B14F-4D97-AF65-F5344CB8AC3E}">
        <p14:creationId xmlns:p14="http://schemas.microsoft.com/office/powerpoint/2010/main" val="1626310217"/>
      </p:ext>
    </p:extLst>
  </p:cSld>
  <p:clrMapOvr>
    <a:masterClrMapping/>
  </p:clrMapOvr>
  <p:extLst>
    <p:ext uri="{DCECCB84-F9BA-43D5-87BE-67443E8EF086}">
      <p15:sldGuideLst xmlns:p15="http://schemas.microsoft.com/office/powerpoint/2012/main">
        <p15:guide id="1" orient="horz" pos="108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Bild mit Beschriftung">
    <p:bg>
      <p:bgPr>
        <a:solidFill>
          <a:schemeClr val="bg1"/>
        </a:solidFill>
        <a:effectLst/>
      </p:bgPr>
    </p:bg>
    <p:spTree>
      <p:nvGrpSpPr>
        <p:cNvPr id="1" name=""/>
        <p:cNvGrpSpPr/>
        <p:nvPr/>
      </p:nvGrpSpPr>
      <p:grpSpPr>
        <a:xfrm>
          <a:off x="0" y="0"/>
          <a:ext cx="0" cy="0"/>
          <a:chOff x="0" y="0"/>
          <a:chExt cx="0" cy="0"/>
        </a:xfrm>
      </p:grpSpPr>
      <p:sp>
        <p:nvSpPr>
          <p:cNvPr id="9" name="Rechteck">
            <a:extLst>
              <a:ext uri="{FF2B5EF4-FFF2-40B4-BE49-F238E27FC236}">
                <a16:creationId xmlns:a16="http://schemas.microsoft.com/office/drawing/2014/main" id="{9C88DF2D-0421-A94C-82C1-867E1E5E4907}"/>
              </a:ext>
            </a:extLst>
          </p:cNvPr>
          <p:cNvSpPr/>
          <p:nvPr userDrawn="1"/>
        </p:nvSpPr>
        <p:spPr>
          <a:xfrm>
            <a:off x="10993582" y="0"/>
            <a:ext cx="1198418" cy="6858000"/>
          </a:xfrm>
          <a:prstGeom prst="rect">
            <a:avLst/>
          </a:prstGeom>
          <a:solidFill>
            <a:schemeClr val="accent4"/>
          </a:solidFill>
          <a:ln w="12700">
            <a:miter lim="400000"/>
          </a:ln>
        </p:spPr>
        <p:txBody>
          <a:bodyPr lIns="0" tIns="0" rIns="0" bIns="0" rtlCol="0" anchor="ctr"/>
          <a:lstStyle/>
          <a:p>
            <a:pPr rtl="0">
              <a:defRPr sz="3200" b="0">
                <a:solidFill>
                  <a:srgbClr val="FFFFFF"/>
                </a:solidFill>
                <a:latin typeface="+mn-lt"/>
                <a:ea typeface="+mn-ea"/>
                <a:cs typeface="+mn-cs"/>
                <a:sym typeface="Helvetica Neue Medium"/>
              </a:defRPr>
            </a:pPr>
            <a:endParaRPr lang="de-DE" sz="1600" noProof="0"/>
          </a:p>
        </p:txBody>
      </p:sp>
      <p:sp>
        <p:nvSpPr>
          <p:cNvPr id="10" name="Rechteck">
            <a:extLst>
              <a:ext uri="{FF2B5EF4-FFF2-40B4-BE49-F238E27FC236}">
                <a16:creationId xmlns:a16="http://schemas.microsoft.com/office/drawing/2014/main" id="{334D05A3-7A20-9447-8D39-F2980D85413A}"/>
              </a:ext>
            </a:extLst>
          </p:cNvPr>
          <p:cNvSpPr/>
          <p:nvPr userDrawn="1"/>
        </p:nvSpPr>
        <p:spPr>
          <a:xfrm>
            <a:off x="635000" y="633875"/>
            <a:ext cx="10922000" cy="5590250"/>
          </a:xfrm>
          <a:prstGeom prst="rect">
            <a:avLst/>
          </a:prstGeom>
          <a:solidFill>
            <a:srgbClr val="F6F9FF"/>
          </a:solidFill>
          <a:ln w="12700">
            <a:noFill/>
            <a:miter lim="400000"/>
          </a:ln>
          <a:effectLst>
            <a:outerShdw blurRad="254000" dist="25400" dir="2700000" rotWithShape="0">
              <a:srgbClr val="1F2125">
                <a:alpha val="15000"/>
              </a:srgbClr>
            </a:outerShdw>
          </a:effectLst>
        </p:spPr>
        <p:txBody>
          <a:bodyPr lIns="0" tIns="0" rIns="0" bIns="0" rtlCol="0" anchor="ctr"/>
          <a:lstStyle/>
          <a:p>
            <a:pPr rtl="0">
              <a:defRPr sz="3200" b="0">
                <a:solidFill>
                  <a:srgbClr val="E8ECF2"/>
                </a:solidFill>
                <a:latin typeface="+mn-lt"/>
                <a:ea typeface="+mn-ea"/>
                <a:cs typeface="+mn-cs"/>
                <a:sym typeface="Helvetica Neue Medium"/>
              </a:defRPr>
            </a:pPr>
            <a:endParaRPr lang="de-DE" sz="1600" noProof="0"/>
          </a:p>
        </p:txBody>
      </p:sp>
      <p:sp>
        <p:nvSpPr>
          <p:cNvPr id="8" name="Rechteck 7">
            <a:extLst>
              <a:ext uri="{FF2B5EF4-FFF2-40B4-BE49-F238E27FC236}">
                <a16:creationId xmlns:a16="http://schemas.microsoft.com/office/drawing/2014/main" id="{DA134939-39C0-4522-A125-A13DFDA66490}"/>
              </a:ext>
            </a:extLst>
          </p:cNvPr>
          <p:cNvSpPr/>
          <p:nvPr/>
        </p:nvSpPr>
        <p:spPr>
          <a:xfrm>
            <a:off x="634999" y="3927894"/>
            <a:ext cx="10922000" cy="2326856"/>
          </a:xfrm>
          <a:prstGeom prst="rect">
            <a:avLst/>
          </a:prstGeom>
          <a:solidFill>
            <a:srgbClr val="F6F9FF"/>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Bildplatzhalter 2"/>
          <p:cNvSpPr>
            <a:spLocks noGrp="1" noChangeAspect="1"/>
          </p:cNvSpPr>
          <p:nvPr>
            <p:ph type="pic" idx="1" hasCustomPrompt="1"/>
          </p:nvPr>
        </p:nvSpPr>
        <p:spPr>
          <a:xfrm>
            <a:off x="635001" y="630936"/>
            <a:ext cx="10921998" cy="3294019"/>
          </a:xfrm>
          <a:solidFill>
            <a:schemeClr val="bg1"/>
          </a:solidFill>
        </p:spPr>
        <p:txBody>
          <a:bodyPr lIns="457200" tIns="457200" rtlCol="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de-DE" noProof="0"/>
              <a:t>Klicken Sie, um ein Bild hinzuzufügen.</a:t>
            </a:r>
          </a:p>
        </p:txBody>
      </p:sp>
      <p:sp>
        <p:nvSpPr>
          <p:cNvPr id="2" name="Titel 1"/>
          <p:cNvSpPr>
            <a:spLocks noGrp="1"/>
          </p:cNvSpPr>
          <p:nvPr>
            <p:ph type="title" hasCustomPrompt="1"/>
          </p:nvPr>
        </p:nvSpPr>
        <p:spPr>
          <a:xfrm>
            <a:off x="1097279" y="4298078"/>
            <a:ext cx="10113645" cy="743682"/>
          </a:xfrm>
          <a:prstGeom prst="rect">
            <a:avLst/>
          </a:prstGeom>
        </p:spPr>
        <p:txBody>
          <a:bodyPr tIns="0" bIns="0" rtlCol="0" anchor="b">
            <a:noAutofit/>
          </a:bodyPr>
          <a:lstStyle>
            <a:lvl1pPr>
              <a:defRPr sz="3600" b="0">
                <a:solidFill>
                  <a:schemeClr val="tx1"/>
                </a:solidFill>
              </a:defRPr>
            </a:lvl1pPr>
          </a:lstStyle>
          <a:p>
            <a:pPr rtl="0"/>
            <a:r>
              <a:rPr lang="de-DE" noProof="0"/>
              <a:t>Titelmasterformat durch Klicken bearbeiten</a:t>
            </a:r>
          </a:p>
        </p:txBody>
      </p:sp>
      <p:sp>
        <p:nvSpPr>
          <p:cNvPr id="4" name="Textplatzhalter 3"/>
          <p:cNvSpPr>
            <a:spLocks noGrp="1"/>
          </p:cNvSpPr>
          <p:nvPr>
            <p:ph type="body" sz="half" idx="2" hasCustomPrompt="1"/>
          </p:nvPr>
        </p:nvSpPr>
        <p:spPr>
          <a:xfrm>
            <a:off x="1097279" y="5213716"/>
            <a:ext cx="10113264" cy="609600"/>
          </a:xfrm>
        </p:spPr>
        <p:txBody>
          <a:bodyPr lIns="91440" tIns="0" rIns="91440" bIns="0" rtlCol="0">
            <a:normAutofit/>
          </a:bodyPr>
          <a:lstStyle>
            <a:lvl1pPr marL="0" indent="0">
              <a:spcBef>
                <a:spcPts val="0"/>
              </a:spcBef>
              <a:spcAft>
                <a:spcPts val="600"/>
              </a:spcAft>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de-DE" noProof="0"/>
              <a:t>Textmasterformate durch Klicken bearbeiten</a:t>
            </a:r>
          </a:p>
        </p:txBody>
      </p:sp>
    </p:spTree>
    <p:extLst>
      <p:ext uri="{BB962C8B-B14F-4D97-AF65-F5344CB8AC3E}">
        <p14:creationId xmlns:p14="http://schemas.microsoft.com/office/powerpoint/2010/main" val="40463876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hteck">
            <a:extLst>
              <a:ext uri="{FF2B5EF4-FFF2-40B4-BE49-F238E27FC236}">
                <a16:creationId xmlns:a16="http://schemas.microsoft.com/office/drawing/2014/main" id="{1552108B-1F90-0044-A7D4-0956E919F29A}"/>
              </a:ext>
            </a:extLst>
          </p:cNvPr>
          <p:cNvSpPr/>
          <p:nvPr userDrawn="1"/>
        </p:nvSpPr>
        <p:spPr>
          <a:xfrm>
            <a:off x="635000" y="633875"/>
            <a:ext cx="10922000" cy="5590250"/>
          </a:xfrm>
          <a:prstGeom prst="rect">
            <a:avLst/>
          </a:prstGeom>
          <a:solidFill>
            <a:srgbClr val="F6F9FF"/>
          </a:solidFill>
          <a:ln w="12700">
            <a:noFill/>
            <a:miter lim="400000"/>
          </a:ln>
          <a:effectLst>
            <a:outerShdw blurRad="254000" dist="25400" dir="2700000" rotWithShape="0">
              <a:srgbClr val="1F2125">
                <a:alpha val="15000"/>
              </a:srgbClr>
            </a:outerShdw>
          </a:effectLst>
        </p:spPr>
        <p:txBody>
          <a:bodyPr lIns="0" tIns="0" rIns="0" bIns="0" rtlCol="0" anchor="ctr"/>
          <a:lstStyle/>
          <a:p>
            <a:pPr rtl="0">
              <a:defRPr sz="3200" b="0">
                <a:solidFill>
                  <a:srgbClr val="E8ECF2"/>
                </a:solidFill>
                <a:latin typeface="+mn-lt"/>
                <a:ea typeface="+mn-ea"/>
                <a:cs typeface="+mn-cs"/>
                <a:sym typeface="Helvetica Neue Medium"/>
              </a:defRPr>
            </a:pPr>
            <a:endParaRPr lang="de-DE" sz="1600" noProof="0"/>
          </a:p>
        </p:txBody>
      </p:sp>
      <p:sp>
        <p:nvSpPr>
          <p:cNvPr id="2" name="Titelplatzhalter 1"/>
          <p:cNvSpPr>
            <a:spLocks noGrp="1"/>
          </p:cNvSpPr>
          <p:nvPr>
            <p:ph type="title"/>
          </p:nvPr>
        </p:nvSpPr>
        <p:spPr>
          <a:xfrm>
            <a:off x="1097280" y="942871"/>
            <a:ext cx="10058400" cy="587584"/>
          </a:xfrm>
          <a:prstGeom prst="rect">
            <a:avLst/>
          </a:prstGeom>
        </p:spPr>
        <p:txBody>
          <a:bodyPr vert="horz" lIns="91440" tIns="45720" rIns="91440" bIns="45720" rtlCol="0" anchor="ctr">
            <a:normAutofit/>
          </a:bodyPr>
          <a:lstStyle/>
          <a:p>
            <a:pPr rtl="0"/>
            <a:r>
              <a:rPr lang="de-DE" noProof="0"/>
              <a:t>Titelmasterformat durch Klicken bearbeiten</a:t>
            </a:r>
          </a:p>
        </p:txBody>
      </p:sp>
      <p:sp>
        <p:nvSpPr>
          <p:cNvPr id="3" name="Textplatzhalt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rtl="0"/>
            <a:r>
              <a:rPr lang="de-DE" noProof="0"/>
              <a:t>Textmasterformat durch Klicken bearbeiten</a:t>
            </a:r>
          </a:p>
          <a:p>
            <a:pPr lvl="1" rtl="0"/>
            <a:r>
              <a:rPr lang="de-DE" noProof="0"/>
              <a:t>Zweite Ebene</a:t>
            </a:r>
          </a:p>
          <a:p>
            <a:pPr lvl="2" rtl="0"/>
            <a:r>
              <a:rPr lang="de-DE" noProof="0"/>
              <a:t>Dritte Ebene</a:t>
            </a:r>
          </a:p>
          <a:p>
            <a:pPr lvl="3" rtl="0"/>
            <a:r>
              <a:rPr lang="de-DE" noProof="0"/>
              <a:t>Vierte Ebene</a:t>
            </a:r>
          </a:p>
          <a:p>
            <a:pPr lvl="4" rtl="0"/>
            <a:r>
              <a:rPr lang="de-DE" noProof="0"/>
              <a:t>Fünfte Ebene</a:t>
            </a:r>
          </a:p>
        </p:txBody>
      </p:sp>
      <p:sp>
        <p:nvSpPr>
          <p:cNvPr id="4" name="Datumsplatzhalt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900">
                <a:solidFill>
                  <a:srgbClr val="FFFFFF"/>
                </a:solidFill>
              </a:defRPr>
            </a:lvl1pPr>
          </a:lstStyle>
          <a:p>
            <a:pPr rtl="0"/>
            <a:fld id="{D0963877-D421-4FAB-8AD0-20153AA03836}" type="datetime1">
              <a:rPr lang="de-DE" noProof="0" smtClean="0"/>
              <a:t>16.10.2020</a:t>
            </a:fld>
            <a:endParaRPr lang="de-DE" noProof="0"/>
          </a:p>
        </p:txBody>
      </p:sp>
      <p:sp>
        <p:nvSpPr>
          <p:cNvPr id="5" name="Fußzeilenplatzhalt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900" cap="all" baseline="0">
                <a:solidFill>
                  <a:srgbClr val="FFFFFF"/>
                </a:solidFill>
              </a:defRPr>
            </a:lvl1pPr>
          </a:lstStyle>
          <a:p>
            <a:pPr rtl="0"/>
            <a:endParaRPr lang="de-DE" noProof="0"/>
          </a:p>
        </p:txBody>
      </p:sp>
      <p:sp>
        <p:nvSpPr>
          <p:cNvPr id="6" name="Foliennummernplatzhalt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1050">
                <a:solidFill>
                  <a:srgbClr val="FFFFFF"/>
                </a:solidFill>
              </a:defRPr>
            </a:lvl1pPr>
          </a:lstStyle>
          <a:p>
            <a:pPr rtl="0"/>
            <a:fld id="{3A98EE3D-8CD1-4C3F-BD1C-C98C9596463C}" type="slidenum">
              <a:rPr lang="de-DE" noProof="0" smtClean="0"/>
              <a:t>‹Nr.›</a:t>
            </a:fld>
            <a:endParaRPr lang="de-DE" noProof="0"/>
          </a:p>
        </p:txBody>
      </p:sp>
    </p:spTree>
    <p:extLst>
      <p:ext uri="{BB962C8B-B14F-4D97-AF65-F5344CB8AC3E}">
        <p14:creationId xmlns:p14="http://schemas.microsoft.com/office/powerpoint/2010/main" val="1394360962"/>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93" r:id="rId3"/>
    <p:sldLayoutId id="2147483688" r:id="rId4"/>
    <p:sldLayoutId id="2147483692" r:id="rId5"/>
    <p:sldLayoutId id="2147483691" r:id="rId6"/>
    <p:sldLayoutId id="2147483690" r:id="rId7"/>
    <p:sldLayoutId id="2147483689" r:id="rId8"/>
    <p:sldLayoutId id="2147483683" r:id="rId9"/>
  </p:sldLayoutIdLst>
  <p:hf sldNum="0" hdr="0" ftr="0" dt="0"/>
  <p:txStyles>
    <p:titleStyle>
      <a:lvl1pPr algn="l" defTabSz="914400" rtl="0" eaLnBrk="1" latinLnBrk="0" hangingPunct="1">
        <a:lnSpc>
          <a:spcPct val="90000"/>
        </a:lnSpc>
        <a:spcBef>
          <a:spcPct val="0"/>
        </a:spcBef>
        <a:buNone/>
        <a:defRPr sz="2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0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5B7AEFB0-51F2-5449-996C-73382891D2F9}"/>
              </a:ext>
            </a:extLst>
          </p:cNvPr>
          <p:cNvSpPr>
            <a:spLocks noGrp="1"/>
          </p:cNvSpPr>
          <p:nvPr>
            <p:ph type="ctrTitle"/>
          </p:nvPr>
        </p:nvSpPr>
        <p:spPr>
          <a:xfrm>
            <a:off x="1097280" y="758952"/>
            <a:ext cx="5294642" cy="3566160"/>
          </a:xfrm>
        </p:spPr>
        <p:txBody>
          <a:bodyPr rtlCol="0" anchor="b">
            <a:normAutofit/>
          </a:bodyPr>
          <a:lstStyle/>
          <a:p>
            <a:pPr rtl="0"/>
            <a:r>
              <a:rPr lang="de-DE" sz="6000"/>
              <a:t>PowerPoint-Party</a:t>
            </a:r>
          </a:p>
        </p:txBody>
      </p:sp>
      <p:sp>
        <p:nvSpPr>
          <p:cNvPr id="5" name="Untertitel 4">
            <a:extLst>
              <a:ext uri="{FF2B5EF4-FFF2-40B4-BE49-F238E27FC236}">
                <a16:creationId xmlns:a16="http://schemas.microsoft.com/office/drawing/2014/main" id="{B0F6D6CF-8D73-6643-A348-53AAE29FD1C2}"/>
              </a:ext>
            </a:extLst>
          </p:cNvPr>
          <p:cNvSpPr>
            <a:spLocks noGrp="1"/>
          </p:cNvSpPr>
          <p:nvPr>
            <p:ph type="subTitle" idx="1"/>
          </p:nvPr>
        </p:nvSpPr>
        <p:spPr/>
        <p:txBody>
          <a:bodyPr rtlCol="0"/>
          <a:lstStyle/>
          <a:p>
            <a:pPr rtl="0"/>
            <a:r>
              <a:rPr lang="de-DE"/>
              <a:t>Thema</a:t>
            </a:r>
          </a:p>
        </p:txBody>
      </p:sp>
      <p:pic>
        <p:nvPicPr>
          <p:cNvPr id="6" name="Inhaltsplatzhalter 6" descr="Giraffe mit dem Kopf über den Wolken">
            <a:extLst>
              <a:ext uri="{FF2B5EF4-FFF2-40B4-BE49-F238E27FC236}">
                <a16:creationId xmlns:a16="http://schemas.microsoft.com/office/drawing/2014/main" id="{09C780CE-8C54-48A3-BDFB-269FD35E3750}"/>
              </a:ext>
            </a:extLst>
          </p:cNvPr>
          <p:cNvPicPr>
            <a:picLocks noChangeAspect="1"/>
          </p:cNvPicPr>
          <p:nvPr/>
        </p:nvPicPr>
        <p:blipFill>
          <a:blip r:embed="rId3"/>
          <a:srcRect/>
          <a:stretch/>
        </p:blipFill>
        <p:spPr>
          <a:xfrm>
            <a:off x="6974868" y="627147"/>
            <a:ext cx="4589005" cy="5603705"/>
          </a:xfrm>
          <a:prstGeom prst="rect">
            <a:avLst/>
          </a:prstGeom>
        </p:spPr>
      </p:pic>
    </p:spTree>
    <p:extLst>
      <p:ext uri="{BB962C8B-B14F-4D97-AF65-F5344CB8AC3E}">
        <p14:creationId xmlns:p14="http://schemas.microsoft.com/office/powerpoint/2010/main" val="34510969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4391F52C-47D7-432A-87D0-D88597D07D07}"/>
              </a:ext>
            </a:extLst>
          </p:cNvPr>
          <p:cNvSpPr>
            <a:spLocks noGrp="1"/>
          </p:cNvSpPr>
          <p:nvPr>
            <p:ph type="title"/>
          </p:nvPr>
        </p:nvSpPr>
        <p:spPr>
          <a:xfrm>
            <a:off x="1097280" y="942871"/>
            <a:ext cx="10058400" cy="1289304"/>
          </a:xfrm>
        </p:spPr>
        <p:txBody>
          <a:bodyPr rtlCol="0"/>
          <a:lstStyle/>
          <a:p>
            <a:pPr rtl="0"/>
            <a:r>
              <a:rPr lang="de-DE"/>
              <a:t>Einführung</a:t>
            </a:r>
          </a:p>
        </p:txBody>
      </p:sp>
      <p:sp>
        <p:nvSpPr>
          <p:cNvPr id="2" name="Inhaltsplatzhalter 1">
            <a:extLst>
              <a:ext uri="{FF2B5EF4-FFF2-40B4-BE49-F238E27FC236}">
                <a16:creationId xmlns:a16="http://schemas.microsoft.com/office/drawing/2014/main" id="{1517D772-EB16-4FBD-9504-365672A1530A}"/>
              </a:ext>
            </a:extLst>
          </p:cNvPr>
          <p:cNvSpPr>
            <a:spLocks noGrp="1"/>
          </p:cNvSpPr>
          <p:nvPr>
            <p:ph idx="1"/>
          </p:nvPr>
        </p:nvSpPr>
        <p:spPr/>
        <p:txBody>
          <a:bodyPr rtlCol="0">
            <a:normAutofit/>
          </a:bodyPr>
          <a:lstStyle/>
          <a:p>
            <a:pPr rtl="0">
              <a:lnSpc>
                <a:spcPts val="2000"/>
              </a:lnSpc>
            </a:pPr>
            <a:r>
              <a:rPr lang="de-DE" sz="1600"/>
              <a:t>Feiern Sie mit Ihren Freunden, Ihrer Familie oder Ihren Kollegen eine PowerPoint-Party. Die Idee einer PowerPoint-Party, bei der jeder Präsentationen zum Thema seiner Wahl erstellt und leitet.  </a:t>
            </a:r>
          </a:p>
          <a:p>
            <a:pPr rtl="0">
              <a:lnSpc>
                <a:spcPts val="2000"/>
              </a:lnSpc>
            </a:pPr>
            <a:r>
              <a:rPr lang="de-DE" sz="1600"/>
              <a:t>Tipps zum Organisieren einer eigenen PowerPoint-Party: </a:t>
            </a:r>
          </a:p>
          <a:p>
            <a:pPr lvl="1" rtl="0">
              <a:lnSpc>
                <a:spcPts val="2000"/>
              </a:lnSpc>
              <a:buFont typeface="Arial" panose="020B0604020202020204" pitchFamily="34" charset="0"/>
              <a:buChar char="•"/>
            </a:pPr>
            <a:r>
              <a:rPr lang="de-DE" sz="1600" b="1"/>
              <a:t>Wählen Sie ein Thema oder ein Design aus:</a:t>
            </a:r>
            <a:r>
              <a:rPr lang="de-DE" sz="1600"/>
              <a:t> Sind Sie von einer Fernsehsendung superbegeistert? Möchten Sie der Gruppe eine neue Fertigkeit beibringen? Ihre Präsentation kann ungefähr alles sein, was Sie möchten. Das Ziel ist, unbeschwert, verspielt und witzig zu sein.   </a:t>
            </a:r>
          </a:p>
          <a:p>
            <a:pPr lvl="1" rtl="0">
              <a:lnSpc>
                <a:spcPts val="2000"/>
              </a:lnSpc>
              <a:buFont typeface="Arial" panose="020B0604020202020204" pitchFamily="34" charset="0"/>
              <a:buChar char="•"/>
            </a:pPr>
            <a:r>
              <a:rPr lang="de-DE" sz="1600" b="1"/>
              <a:t>Erstellen Sie Ihre Folien:</a:t>
            </a:r>
            <a:r>
              <a:rPr lang="de-DE" sz="1600"/>
              <a:t> Werden Sie kreativ! Experimentieren Sie mit Text, Bildern, Animationen oder alles, was Sie finden können, um Ihre Geschichte zu erzählen.   </a:t>
            </a:r>
          </a:p>
          <a:p>
            <a:pPr lvl="1" rtl="0">
              <a:lnSpc>
                <a:spcPts val="2000"/>
              </a:lnSpc>
              <a:buFont typeface="Arial" panose="020B0604020202020204" pitchFamily="34" charset="0"/>
              <a:buChar char="•"/>
            </a:pPr>
            <a:r>
              <a:rPr lang="de-DE" sz="1600" b="1"/>
              <a:t>Präsentieren Sie Ihre PowerPoint-Foliensammlung:</a:t>
            </a:r>
            <a:r>
              <a:rPr lang="de-DE" sz="1600"/>
              <a:t> Zeigen Sie, was Sie können. Machen Sie es interaktiv. Und vergessen Sie nicht, daran Spaß zu haben. </a:t>
            </a:r>
          </a:p>
          <a:p>
            <a:pPr rtl="0"/>
            <a:endParaRPr lang="de-DE"/>
          </a:p>
        </p:txBody>
      </p:sp>
    </p:spTree>
    <p:extLst>
      <p:ext uri="{BB962C8B-B14F-4D97-AF65-F5344CB8AC3E}">
        <p14:creationId xmlns:p14="http://schemas.microsoft.com/office/powerpoint/2010/main" val="23237820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DEFF7"/>
        </a:solidFill>
        <a:effectLst/>
      </p:bgPr>
    </p:bg>
    <p:spTree>
      <p:nvGrpSpPr>
        <p:cNvPr id="1" name=""/>
        <p:cNvGrpSpPr/>
        <p:nvPr/>
      </p:nvGrpSpPr>
      <p:grpSpPr>
        <a:xfrm>
          <a:off x="0" y="0"/>
          <a:ext cx="0" cy="0"/>
          <a:chOff x="0" y="0"/>
          <a:chExt cx="0" cy="0"/>
        </a:xfrm>
      </p:grpSpPr>
      <p:sp>
        <p:nvSpPr>
          <p:cNvPr id="19" name="Titel 18">
            <a:extLst>
              <a:ext uri="{FF2B5EF4-FFF2-40B4-BE49-F238E27FC236}">
                <a16:creationId xmlns:a16="http://schemas.microsoft.com/office/drawing/2014/main" id="{55BA9AC8-EA60-644D-9DDA-B76203EA1E87}"/>
              </a:ext>
            </a:extLst>
          </p:cNvPr>
          <p:cNvSpPr>
            <a:spLocks noGrp="1"/>
          </p:cNvSpPr>
          <p:nvPr>
            <p:ph type="title"/>
          </p:nvPr>
        </p:nvSpPr>
        <p:spPr>
          <a:xfrm>
            <a:off x="635000" y="3037552"/>
            <a:ext cx="3466483" cy="930766"/>
          </a:xfrm>
        </p:spPr>
        <p:txBody>
          <a:bodyPr rtlCol="0">
            <a:normAutofit/>
          </a:bodyPr>
          <a:lstStyle/>
          <a:p>
            <a:pPr rtl="0"/>
            <a:r>
              <a:rPr lang="de-DE">
                <a:solidFill>
                  <a:schemeClr val="tx1"/>
                </a:solidFill>
              </a:rPr>
              <a:t>Wählen Sie ein Thema aus</a:t>
            </a:r>
          </a:p>
        </p:txBody>
      </p:sp>
      <p:sp>
        <p:nvSpPr>
          <p:cNvPr id="17" name="Inhaltsplatzhalter 16">
            <a:extLst>
              <a:ext uri="{FF2B5EF4-FFF2-40B4-BE49-F238E27FC236}">
                <a16:creationId xmlns:a16="http://schemas.microsoft.com/office/drawing/2014/main" id="{8E7591AD-81F4-2E45-AE36-F4DA40C19031}"/>
              </a:ext>
            </a:extLst>
          </p:cNvPr>
          <p:cNvSpPr>
            <a:spLocks noGrp="1"/>
          </p:cNvSpPr>
          <p:nvPr>
            <p:ph sz="half" idx="2"/>
          </p:nvPr>
        </p:nvSpPr>
        <p:spPr/>
        <p:txBody>
          <a:bodyPr rtlCol="0"/>
          <a:lstStyle/>
          <a:p>
            <a:pPr marL="0" indent="0" rtl="0">
              <a:lnSpc>
                <a:spcPts val="2000"/>
              </a:lnSpc>
              <a:buNone/>
            </a:pPr>
            <a:r>
              <a:rPr lang="de-DE"/>
              <a:t>Ihr Design kann alles sein, was Sie möchten. Hier sind einige Beispiele für die ersten Schritte:</a:t>
            </a:r>
          </a:p>
          <a:p>
            <a:pPr rtl="0">
              <a:lnSpc>
                <a:spcPts val="2000"/>
              </a:lnSpc>
            </a:pPr>
            <a:r>
              <a:rPr lang="de-DE"/>
              <a:t>Erläutern Sie, warum [Betreff] Ihr Lieblingsfilm ist.</a:t>
            </a:r>
          </a:p>
          <a:p>
            <a:pPr rtl="0">
              <a:lnSpc>
                <a:spcPts val="2000"/>
              </a:lnSpc>
            </a:pPr>
            <a:r>
              <a:rPr lang="de-DE"/>
              <a:t>Reden Sie über eine berühmte Persönlichkeit aus der Geschichte.</a:t>
            </a:r>
          </a:p>
          <a:p>
            <a:pPr rtl="0">
              <a:lnSpc>
                <a:spcPts val="2000"/>
              </a:lnSpc>
            </a:pPr>
            <a:r>
              <a:rPr lang="de-DE"/>
              <a:t>Stellen Sie die Gruppe ihren verborgenen Talenten vor.</a:t>
            </a:r>
          </a:p>
          <a:p>
            <a:pPr rtl="0"/>
            <a:endParaRPr lang="de-DE"/>
          </a:p>
        </p:txBody>
      </p:sp>
    </p:spTree>
    <p:extLst>
      <p:ext uri="{BB962C8B-B14F-4D97-AF65-F5344CB8AC3E}">
        <p14:creationId xmlns:p14="http://schemas.microsoft.com/office/powerpoint/2010/main" val="22768987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E5E51183-D0D9-A74B-94F0-9EC0104A75F3}"/>
              </a:ext>
            </a:extLst>
          </p:cNvPr>
          <p:cNvSpPr>
            <a:spLocks noGrp="1"/>
          </p:cNvSpPr>
          <p:nvPr>
            <p:ph type="title"/>
          </p:nvPr>
        </p:nvSpPr>
        <p:spPr>
          <a:xfrm>
            <a:off x="635000" y="2442749"/>
            <a:ext cx="5460992" cy="2218028"/>
          </a:xfrm>
        </p:spPr>
        <p:txBody>
          <a:bodyPr rtlCol="0"/>
          <a:lstStyle/>
          <a:p>
            <a:pPr rtl="0">
              <a:tabLst>
                <a:tab pos="3308350" algn="l"/>
              </a:tabLst>
            </a:pPr>
            <a:r>
              <a:rPr lang="de-DE">
                <a:solidFill>
                  <a:schemeClr val="tx1">
                    <a:lumMod val="85000"/>
                    <a:lumOff val="15000"/>
                  </a:schemeClr>
                </a:solidFill>
              </a:rPr>
              <a:t>Fügen Sie ein witziges Zitat hinzu</a:t>
            </a:r>
          </a:p>
        </p:txBody>
      </p:sp>
      <p:sp>
        <p:nvSpPr>
          <p:cNvPr id="5" name="Inhaltsplatzhalter 4">
            <a:extLst>
              <a:ext uri="{FF2B5EF4-FFF2-40B4-BE49-F238E27FC236}">
                <a16:creationId xmlns:a16="http://schemas.microsoft.com/office/drawing/2014/main" id="{319ED1B1-6FE0-FA43-95C4-366DBD1F1305}"/>
              </a:ext>
            </a:extLst>
          </p:cNvPr>
          <p:cNvSpPr>
            <a:spLocks noGrp="1"/>
          </p:cNvSpPr>
          <p:nvPr>
            <p:ph sz="half" idx="2"/>
          </p:nvPr>
        </p:nvSpPr>
        <p:spPr/>
        <p:txBody>
          <a:bodyPr rtlCol="0"/>
          <a:lstStyle/>
          <a:p>
            <a:pPr marL="0" indent="0" rtl="0">
              <a:buFont typeface="Calibri" panose="020F0502020204030204" pitchFamily="34" charset="0"/>
              <a:buNone/>
            </a:pPr>
            <a:r>
              <a:rPr lang="de-DE" spc="200">
                <a:solidFill>
                  <a:schemeClr val="tx1"/>
                </a:solidFill>
              </a:rPr>
              <a:t>"ZITATE...</a:t>
            </a:r>
          </a:p>
        </p:txBody>
      </p:sp>
    </p:spTree>
    <p:extLst>
      <p:ext uri="{BB962C8B-B14F-4D97-AF65-F5344CB8AC3E}">
        <p14:creationId xmlns:p14="http://schemas.microsoft.com/office/powerpoint/2010/main" val="9719767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DEFF7"/>
        </a:solidFill>
        <a:effectLst/>
      </p:bgPr>
    </p:bg>
    <p:spTree>
      <p:nvGrpSpPr>
        <p:cNvPr id="1" name=""/>
        <p:cNvGrpSpPr/>
        <p:nvPr/>
      </p:nvGrpSpPr>
      <p:grpSpPr>
        <a:xfrm>
          <a:off x="0" y="0"/>
          <a:ext cx="0" cy="0"/>
          <a:chOff x="0" y="0"/>
          <a:chExt cx="0" cy="0"/>
        </a:xfrm>
      </p:grpSpPr>
      <p:sp>
        <p:nvSpPr>
          <p:cNvPr id="8" name="Titel 7">
            <a:extLst>
              <a:ext uri="{FF2B5EF4-FFF2-40B4-BE49-F238E27FC236}">
                <a16:creationId xmlns:a16="http://schemas.microsoft.com/office/drawing/2014/main" id="{900900CD-B943-934F-857F-30AA913FE9D9}"/>
              </a:ext>
            </a:extLst>
          </p:cNvPr>
          <p:cNvSpPr>
            <a:spLocks noGrp="1"/>
          </p:cNvSpPr>
          <p:nvPr>
            <p:ph type="title"/>
          </p:nvPr>
        </p:nvSpPr>
        <p:spPr/>
        <p:txBody>
          <a:bodyPr rtlCol="0"/>
          <a:lstStyle/>
          <a:p>
            <a:pPr rtl="0"/>
            <a:r>
              <a:rPr lang="de-DE"/>
              <a:t>über Ihr Thema</a:t>
            </a:r>
          </a:p>
        </p:txBody>
      </p:sp>
      <p:sp>
        <p:nvSpPr>
          <p:cNvPr id="12" name="Inhaltsplatzhalter 11">
            <a:extLst>
              <a:ext uri="{FF2B5EF4-FFF2-40B4-BE49-F238E27FC236}">
                <a16:creationId xmlns:a16="http://schemas.microsoft.com/office/drawing/2014/main" id="{2A09EEBC-5E2C-D240-A5D6-6952B8392E49}"/>
              </a:ext>
            </a:extLst>
          </p:cNvPr>
          <p:cNvSpPr>
            <a:spLocks noGrp="1"/>
          </p:cNvSpPr>
          <p:nvPr>
            <p:ph sz="half" idx="2"/>
          </p:nvPr>
        </p:nvSpPr>
        <p:spPr/>
        <p:txBody>
          <a:bodyPr rtlCol="0"/>
          <a:lstStyle/>
          <a:p>
            <a:pPr marL="285750" indent="-285750" rtl="0">
              <a:lnSpc>
                <a:spcPts val="2000"/>
              </a:lnSpc>
              <a:buFont typeface="Arial" panose="020B0604020202020204" pitchFamily="34" charset="0"/>
              <a:buChar char="•"/>
            </a:pPr>
            <a:r>
              <a:rPr lang="de-DE"/>
              <a:t>Sie können über Ihr Design hier schreiben.</a:t>
            </a:r>
          </a:p>
          <a:p>
            <a:pPr marL="285750" indent="-285750" rtl="0">
              <a:lnSpc>
                <a:spcPts val="2000"/>
              </a:lnSpc>
              <a:buFont typeface="Arial" panose="020B0604020202020204" pitchFamily="34" charset="0"/>
              <a:buChar char="•"/>
            </a:pPr>
            <a:r>
              <a:rPr lang="de-DE"/>
              <a:t>Sie können erläutern, warum Sie das Design ausgewählt haben. </a:t>
            </a:r>
          </a:p>
          <a:p>
            <a:pPr marL="285750" indent="-285750" rtl="0">
              <a:lnSpc>
                <a:spcPts val="2000"/>
              </a:lnSpc>
              <a:buFont typeface="Arial" panose="020B0604020202020204" pitchFamily="34" charset="0"/>
              <a:buChar char="•"/>
            </a:pPr>
            <a:r>
              <a:rPr lang="de-DE"/>
              <a:t>Das Ziel ist, unbeschwert, verspielt und witzig zu sein</a:t>
            </a:r>
          </a:p>
        </p:txBody>
      </p:sp>
      <p:pic>
        <p:nvPicPr>
          <p:cNvPr id="27" name="Bildplatzhalter 26" descr="Wal-Heißluftballon mit einem Kleinflugzeug">
            <a:extLst>
              <a:ext uri="{FF2B5EF4-FFF2-40B4-BE49-F238E27FC236}">
                <a16:creationId xmlns:a16="http://schemas.microsoft.com/office/drawing/2014/main" id="{1E23C3D4-3265-654A-93D6-FE4FDACECE7C}"/>
              </a:ext>
            </a:extLst>
          </p:cNvPr>
          <p:cNvPicPr>
            <a:picLocks noGrp="1" noChangeAspect="1"/>
          </p:cNvPicPr>
          <p:nvPr>
            <p:ph type="pic" sz="quarter" idx="13"/>
          </p:nvPr>
        </p:nvPicPr>
        <p:blipFill>
          <a:blip r:embed="rId3"/>
          <a:srcRect/>
          <a:stretch/>
        </p:blipFill>
        <p:spPr>
          <a:xfrm>
            <a:off x="5924550" y="1550455"/>
            <a:ext cx="5632449" cy="3758015"/>
          </a:xfrm>
        </p:spPr>
      </p:pic>
    </p:spTree>
    <p:extLst>
      <p:ext uri="{BB962C8B-B14F-4D97-AF65-F5344CB8AC3E}">
        <p14:creationId xmlns:p14="http://schemas.microsoft.com/office/powerpoint/2010/main" val="12553597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DEFF7"/>
        </a:solidFill>
        <a:effectLst/>
      </p:bgPr>
    </p:bg>
    <p:spTree>
      <p:nvGrpSpPr>
        <p:cNvPr id="1" name=""/>
        <p:cNvGrpSpPr/>
        <p:nvPr/>
      </p:nvGrpSpPr>
      <p:grpSpPr>
        <a:xfrm>
          <a:off x="0" y="0"/>
          <a:ext cx="0" cy="0"/>
          <a:chOff x="0" y="0"/>
          <a:chExt cx="0" cy="0"/>
        </a:xfrm>
      </p:grpSpPr>
      <p:sp>
        <p:nvSpPr>
          <p:cNvPr id="9" name="Titel 8">
            <a:extLst>
              <a:ext uri="{FF2B5EF4-FFF2-40B4-BE49-F238E27FC236}">
                <a16:creationId xmlns:a16="http://schemas.microsoft.com/office/drawing/2014/main" id="{1B6C6BD0-EDC9-7C44-A414-B66D25E34B52}"/>
              </a:ext>
            </a:extLst>
          </p:cNvPr>
          <p:cNvSpPr>
            <a:spLocks noGrp="1"/>
          </p:cNvSpPr>
          <p:nvPr>
            <p:ph type="title"/>
          </p:nvPr>
        </p:nvSpPr>
        <p:spPr>
          <a:xfrm>
            <a:off x="1097280" y="942871"/>
            <a:ext cx="10058400" cy="1289304"/>
          </a:xfrm>
        </p:spPr>
        <p:txBody>
          <a:bodyPr rtlCol="0"/>
          <a:lstStyle/>
          <a:p>
            <a:pPr rtl="0"/>
            <a:r>
              <a:rPr lang="de-DE"/>
              <a:t>Bilder hinzufügen</a:t>
            </a:r>
          </a:p>
        </p:txBody>
      </p:sp>
      <p:pic>
        <p:nvPicPr>
          <p:cNvPr id="10" name="Bildplatzhalter 9" descr="Haie in den Wolken schwebend">
            <a:extLst>
              <a:ext uri="{FF2B5EF4-FFF2-40B4-BE49-F238E27FC236}">
                <a16:creationId xmlns:a16="http://schemas.microsoft.com/office/drawing/2014/main" id="{C9163B70-15A1-4252-A29A-1D54315B7462}"/>
              </a:ext>
            </a:extLst>
          </p:cNvPr>
          <p:cNvPicPr>
            <a:picLocks noGrp="1" noChangeAspect="1"/>
          </p:cNvPicPr>
          <p:nvPr>
            <p:ph type="pic" sz="quarter" idx="13"/>
          </p:nvPr>
        </p:nvPicPr>
        <p:blipFill>
          <a:blip r:embed="rId3"/>
          <a:srcRect/>
          <a:stretch/>
        </p:blipFill>
        <p:spPr>
          <a:xfrm>
            <a:off x="1097279" y="2163331"/>
            <a:ext cx="2919413" cy="2919413"/>
          </a:xfrm>
        </p:spPr>
      </p:pic>
      <p:sp>
        <p:nvSpPr>
          <p:cNvPr id="19" name="Textplatzhalter 18">
            <a:extLst>
              <a:ext uri="{FF2B5EF4-FFF2-40B4-BE49-F238E27FC236}">
                <a16:creationId xmlns:a16="http://schemas.microsoft.com/office/drawing/2014/main" id="{342B2560-FAA9-124F-AD83-8C8D48E03E44}"/>
              </a:ext>
            </a:extLst>
          </p:cNvPr>
          <p:cNvSpPr>
            <a:spLocks noGrp="1"/>
          </p:cNvSpPr>
          <p:nvPr>
            <p:ph type="body" sz="half" idx="2"/>
          </p:nvPr>
        </p:nvSpPr>
        <p:spPr/>
        <p:txBody>
          <a:bodyPr rtlCol="0"/>
          <a:lstStyle/>
          <a:p>
            <a:pPr rtl="0"/>
            <a:r>
              <a:rPr lang="de-DE"/>
              <a:t>Bild #1</a:t>
            </a:r>
          </a:p>
        </p:txBody>
      </p:sp>
      <p:sp>
        <p:nvSpPr>
          <p:cNvPr id="3" name="Bildplatzhalter 2" descr="leerer Bildplatzhalter">
            <a:extLst>
              <a:ext uri="{FF2B5EF4-FFF2-40B4-BE49-F238E27FC236}">
                <a16:creationId xmlns:a16="http://schemas.microsoft.com/office/drawing/2014/main" id="{84A00354-97FE-4FC5-AFC1-BBA4A5B26E5B}"/>
              </a:ext>
            </a:extLst>
          </p:cNvPr>
          <p:cNvSpPr>
            <a:spLocks noGrp="1"/>
          </p:cNvSpPr>
          <p:nvPr>
            <p:ph type="pic" sz="quarter" idx="14"/>
          </p:nvPr>
        </p:nvSpPr>
        <p:spPr/>
      </p:sp>
      <p:sp>
        <p:nvSpPr>
          <p:cNvPr id="23" name="Textplatzhalter 22">
            <a:extLst>
              <a:ext uri="{FF2B5EF4-FFF2-40B4-BE49-F238E27FC236}">
                <a16:creationId xmlns:a16="http://schemas.microsoft.com/office/drawing/2014/main" id="{2B0FE939-6135-8846-B579-79F696C454ED}"/>
              </a:ext>
            </a:extLst>
          </p:cNvPr>
          <p:cNvSpPr>
            <a:spLocks noGrp="1"/>
          </p:cNvSpPr>
          <p:nvPr>
            <p:ph type="body" sz="half" idx="16"/>
          </p:nvPr>
        </p:nvSpPr>
        <p:spPr/>
        <p:txBody>
          <a:bodyPr rtlCol="0"/>
          <a:lstStyle/>
          <a:p>
            <a:pPr rtl="0"/>
            <a:r>
              <a:rPr lang="de-DE"/>
              <a:t>Bild #2</a:t>
            </a:r>
          </a:p>
        </p:txBody>
      </p:sp>
      <p:sp>
        <p:nvSpPr>
          <p:cNvPr id="5" name="Bildplatzhalter 4" descr="leerer Bildplatzhalter">
            <a:extLst>
              <a:ext uri="{FF2B5EF4-FFF2-40B4-BE49-F238E27FC236}">
                <a16:creationId xmlns:a16="http://schemas.microsoft.com/office/drawing/2014/main" id="{213224A7-CC8A-4E36-83AC-6D00FF286520}"/>
              </a:ext>
            </a:extLst>
          </p:cNvPr>
          <p:cNvSpPr>
            <a:spLocks noGrp="1"/>
          </p:cNvSpPr>
          <p:nvPr>
            <p:ph type="pic" sz="quarter" idx="15"/>
          </p:nvPr>
        </p:nvSpPr>
        <p:spPr/>
      </p:sp>
      <p:sp>
        <p:nvSpPr>
          <p:cNvPr id="24" name="Textplatzhalter 23">
            <a:extLst>
              <a:ext uri="{FF2B5EF4-FFF2-40B4-BE49-F238E27FC236}">
                <a16:creationId xmlns:a16="http://schemas.microsoft.com/office/drawing/2014/main" id="{996C3DD2-045C-6945-B783-8067FCC3CDF9}"/>
              </a:ext>
            </a:extLst>
          </p:cNvPr>
          <p:cNvSpPr>
            <a:spLocks noGrp="1"/>
          </p:cNvSpPr>
          <p:nvPr>
            <p:ph type="body" sz="half" idx="17"/>
          </p:nvPr>
        </p:nvSpPr>
        <p:spPr/>
        <p:txBody>
          <a:bodyPr rtlCol="0"/>
          <a:lstStyle/>
          <a:p>
            <a:pPr rtl="0"/>
            <a:r>
              <a:rPr lang="de-DE"/>
              <a:t>Bild #3</a:t>
            </a:r>
          </a:p>
        </p:txBody>
      </p:sp>
    </p:spTree>
    <p:extLst>
      <p:ext uri="{BB962C8B-B14F-4D97-AF65-F5344CB8AC3E}">
        <p14:creationId xmlns:p14="http://schemas.microsoft.com/office/powerpoint/2010/main" val="16403892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2CD59CD-1242-F149-AB16-9D02E7C89131}"/>
              </a:ext>
            </a:extLst>
          </p:cNvPr>
          <p:cNvSpPr>
            <a:spLocks noGrp="1"/>
          </p:cNvSpPr>
          <p:nvPr>
            <p:ph type="title"/>
          </p:nvPr>
        </p:nvSpPr>
        <p:spPr>
          <a:xfrm>
            <a:off x="5443870" y="942871"/>
            <a:ext cx="5711810" cy="1289304"/>
          </a:xfrm>
        </p:spPr>
        <p:txBody>
          <a:bodyPr rtlCol="0"/>
          <a:lstStyle/>
          <a:p>
            <a:pPr rtl="0"/>
            <a:r>
              <a:rPr lang="de-DE"/>
              <a:t>ÜBER DAS THEMA</a:t>
            </a:r>
          </a:p>
        </p:txBody>
      </p:sp>
      <p:pic>
        <p:nvPicPr>
          <p:cNvPr id="12" name="Inhaltsplatzhalter 11" descr="Pferd mit dem Horn eines Einhorns">
            <a:extLst>
              <a:ext uri="{FF2B5EF4-FFF2-40B4-BE49-F238E27FC236}">
                <a16:creationId xmlns:a16="http://schemas.microsoft.com/office/drawing/2014/main" id="{D706CB74-85AE-44CE-A585-CEC5BBAAF4B7}"/>
              </a:ext>
            </a:extLst>
          </p:cNvPr>
          <p:cNvPicPr>
            <a:picLocks noGrp="1" noChangeAspect="1"/>
          </p:cNvPicPr>
          <p:nvPr>
            <p:ph sz="half" idx="14"/>
          </p:nvPr>
        </p:nvPicPr>
        <p:blipFill>
          <a:blip r:embed="rId3"/>
          <a:srcRect/>
          <a:stretch/>
        </p:blipFill>
        <p:spPr>
          <a:xfrm>
            <a:off x="611497" y="630238"/>
            <a:ext cx="4576143" cy="5587999"/>
          </a:xfrm>
        </p:spPr>
      </p:pic>
      <p:sp>
        <p:nvSpPr>
          <p:cNvPr id="3" name="Inhaltsplatzhalter 2">
            <a:extLst>
              <a:ext uri="{FF2B5EF4-FFF2-40B4-BE49-F238E27FC236}">
                <a16:creationId xmlns:a16="http://schemas.microsoft.com/office/drawing/2014/main" id="{79497D95-D925-3641-A715-DB7630E983B0}"/>
              </a:ext>
            </a:extLst>
          </p:cNvPr>
          <p:cNvSpPr>
            <a:spLocks noGrp="1"/>
          </p:cNvSpPr>
          <p:nvPr>
            <p:ph sz="half" idx="2"/>
          </p:nvPr>
        </p:nvSpPr>
        <p:spPr>
          <a:xfrm>
            <a:off x="5443870" y="2286000"/>
            <a:ext cx="5711810" cy="3630168"/>
          </a:xfrm>
        </p:spPr>
        <p:txBody>
          <a:bodyPr rtlCol="0"/>
          <a:lstStyle/>
          <a:p>
            <a:pPr marL="285750" indent="-285750" rtl="0">
              <a:buFont typeface="Arial" panose="020B0604020202020204" pitchFamily="34" charset="0"/>
              <a:buChar char="•"/>
            </a:pPr>
            <a:r>
              <a:rPr lang="de-DE"/>
              <a:t>Sie können über Ihr Design hier schreiben.</a:t>
            </a:r>
          </a:p>
          <a:p>
            <a:pPr marL="285750" indent="-285750" rtl="0">
              <a:buFont typeface="Arial" panose="020B0604020202020204" pitchFamily="34" charset="0"/>
              <a:buChar char="•"/>
            </a:pPr>
            <a:r>
              <a:rPr lang="de-DE"/>
              <a:t>Sie können erläutern, warum Sie das Design ausgewählt haben. </a:t>
            </a:r>
          </a:p>
          <a:p>
            <a:pPr marL="285750" indent="-285750" rtl="0">
              <a:buFont typeface="Arial" panose="020B0604020202020204" pitchFamily="34" charset="0"/>
              <a:buChar char="•"/>
            </a:pPr>
            <a:r>
              <a:rPr lang="de-DE"/>
              <a:t>Das Ziel ist, unbeschwert, verspielt und witzig zu sein</a:t>
            </a:r>
          </a:p>
          <a:p>
            <a:pPr marL="342900" indent="-342900" rtl="0">
              <a:buFont typeface="+mj-lt"/>
              <a:buAutoNum type="arabicPeriod"/>
            </a:pPr>
            <a:endParaRPr lang="de-DE"/>
          </a:p>
        </p:txBody>
      </p:sp>
    </p:spTree>
    <p:extLst>
      <p:ext uri="{BB962C8B-B14F-4D97-AF65-F5344CB8AC3E}">
        <p14:creationId xmlns:p14="http://schemas.microsoft.com/office/powerpoint/2010/main" val="29516885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732E9F2-C620-4FC8-8F0A-A41F3E18EE1C}"/>
              </a:ext>
            </a:extLst>
          </p:cNvPr>
          <p:cNvSpPr>
            <a:spLocks noGrp="1"/>
          </p:cNvSpPr>
          <p:nvPr>
            <p:ph type="title"/>
          </p:nvPr>
        </p:nvSpPr>
        <p:spPr/>
        <p:txBody>
          <a:bodyPr rtlCol="0"/>
          <a:lstStyle/>
          <a:p>
            <a:pPr rtl="0"/>
            <a:r>
              <a:rPr lang="de-DE"/>
              <a:t>Video hinzufügen</a:t>
            </a:r>
          </a:p>
        </p:txBody>
      </p:sp>
      <p:sp>
        <p:nvSpPr>
          <p:cNvPr id="20" name="Inhaltsplatzhalter 19">
            <a:extLst>
              <a:ext uri="{FF2B5EF4-FFF2-40B4-BE49-F238E27FC236}">
                <a16:creationId xmlns:a16="http://schemas.microsoft.com/office/drawing/2014/main" id="{FE413555-90DA-4F8E-95CF-45718528F423}"/>
              </a:ext>
            </a:extLst>
          </p:cNvPr>
          <p:cNvSpPr>
            <a:spLocks noGrp="1"/>
          </p:cNvSpPr>
          <p:nvPr>
            <p:ph idx="1"/>
          </p:nvPr>
        </p:nvSpPr>
        <p:spPr>
          <a:xfrm>
            <a:off x="1124576" y="2462572"/>
            <a:ext cx="9912096" cy="3760891"/>
          </a:xfrm>
          <a:solidFill>
            <a:schemeClr val="bg1"/>
          </a:solidFill>
        </p:spPr>
        <p:txBody>
          <a:bodyPr rtlCol="0"/>
          <a:lstStyle/>
          <a:p>
            <a:pPr rtl="0"/>
            <a:endParaRPr lang="de-DE"/>
          </a:p>
        </p:txBody>
      </p:sp>
    </p:spTree>
    <p:extLst>
      <p:ext uri="{BB962C8B-B14F-4D97-AF65-F5344CB8AC3E}">
        <p14:creationId xmlns:p14="http://schemas.microsoft.com/office/powerpoint/2010/main" val="34944937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1353100-3076-4726-B6E8-AE7CD2CCFA3F}"/>
              </a:ext>
            </a:extLst>
          </p:cNvPr>
          <p:cNvSpPr>
            <a:spLocks noGrp="1"/>
          </p:cNvSpPr>
          <p:nvPr>
            <p:ph type="title"/>
          </p:nvPr>
        </p:nvSpPr>
        <p:spPr/>
        <p:txBody>
          <a:bodyPr rtlCol="0"/>
          <a:lstStyle/>
          <a:p>
            <a:pPr rtl="0"/>
            <a:r>
              <a:rPr lang="de-DE"/>
              <a:t>Fragen?</a:t>
            </a:r>
          </a:p>
        </p:txBody>
      </p:sp>
      <p:sp>
        <p:nvSpPr>
          <p:cNvPr id="20" name="Textplatzhalter 19">
            <a:extLst>
              <a:ext uri="{FF2B5EF4-FFF2-40B4-BE49-F238E27FC236}">
                <a16:creationId xmlns:a16="http://schemas.microsoft.com/office/drawing/2014/main" id="{5AEC0676-36E0-374F-8480-880FE68CC821}"/>
              </a:ext>
            </a:extLst>
          </p:cNvPr>
          <p:cNvSpPr>
            <a:spLocks noGrp="1"/>
          </p:cNvSpPr>
          <p:nvPr>
            <p:ph type="body" sz="half" idx="2"/>
          </p:nvPr>
        </p:nvSpPr>
        <p:spPr/>
        <p:txBody>
          <a:bodyPr rtlCol="0">
            <a:normAutofit/>
          </a:bodyPr>
          <a:lstStyle/>
          <a:p>
            <a:pPr rtl="0">
              <a:lnSpc>
                <a:spcPts val="2000"/>
              </a:lnSpc>
            </a:pPr>
            <a:r>
              <a:rPr lang="de-DE" sz="1600"/>
              <a:t>Untertitel hier einfügen</a:t>
            </a:r>
          </a:p>
        </p:txBody>
      </p:sp>
      <p:pic>
        <p:nvPicPr>
          <p:cNvPr id="6" name="Bildplatzhalter 5" descr="Raum mit 2 Liegestühlen und der hinteren Hälfte eines Zebras an der Wand">
            <a:extLst>
              <a:ext uri="{FF2B5EF4-FFF2-40B4-BE49-F238E27FC236}">
                <a16:creationId xmlns:a16="http://schemas.microsoft.com/office/drawing/2014/main" id="{C0EB8F13-7357-4D3B-B94D-2D33E2BF192E}"/>
              </a:ext>
            </a:extLst>
          </p:cNvPr>
          <p:cNvPicPr>
            <a:picLocks noGrp="1" noChangeAspect="1"/>
          </p:cNvPicPr>
          <p:nvPr>
            <p:ph type="pic" idx="1"/>
          </p:nvPr>
        </p:nvPicPr>
        <p:blipFill>
          <a:blip r:embed="rId3"/>
          <a:srcRect/>
          <a:stretch/>
        </p:blipFill>
        <p:spPr>
          <a:xfrm>
            <a:off x="1753321" y="634723"/>
            <a:ext cx="8685357" cy="3293065"/>
          </a:xfrm>
        </p:spPr>
      </p:pic>
    </p:spTree>
    <p:extLst>
      <p:ext uri="{BB962C8B-B14F-4D97-AF65-F5344CB8AC3E}">
        <p14:creationId xmlns:p14="http://schemas.microsoft.com/office/powerpoint/2010/main" val="3512217245"/>
      </p:ext>
    </p:extLst>
  </p:cSld>
  <p:clrMapOvr>
    <a:masterClrMapping/>
  </p:clrMapOvr>
</p:sld>
</file>

<file path=ppt/theme/theme1.xml><?xml version="1.0" encoding="utf-8"?>
<a:theme xmlns:a="http://schemas.openxmlformats.org/drawingml/2006/main" name="RetrospectVTI">
  <a:themeElements>
    <a:clrScheme name="MONO">
      <a:dk1>
        <a:srgbClr val="000000"/>
      </a:dk1>
      <a:lt1>
        <a:srgbClr val="ECEEF7"/>
      </a:lt1>
      <a:dk2>
        <a:srgbClr val="000000"/>
      </a:dk2>
      <a:lt2>
        <a:srgbClr val="F5F8FF"/>
      </a:lt2>
      <a:accent1>
        <a:srgbClr val="ECEEF7"/>
      </a:accent1>
      <a:accent2>
        <a:srgbClr val="F5F8FF"/>
      </a:accent2>
      <a:accent3>
        <a:srgbClr val="A1A2A9"/>
      </a:accent3>
      <a:accent4>
        <a:srgbClr val="141514"/>
      </a:accent4>
      <a:accent5>
        <a:srgbClr val="000000"/>
      </a:accent5>
      <a:accent6>
        <a:srgbClr val="96969C"/>
      </a:accent6>
      <a:hlink>
        <a:srgbClr val="5F6063"/>
      </a:hlink>
      <a:folHlink>
        <a:srgbClr val="919191"/>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Sales Pitch" id="{BA0280BF-E6B4-464B-BF28-F0D2A23065D1}" vid="{A1F0DEB3-06CD-4A85-8D08-B66BE056CE0F}"/>
    </a:ext>
  </a:extLst>
</a:theme>
</file>

<file path=ppt/theme/theme2.xml><?xml version="1.0" encoding="utf-8"?>
<a:theme xmlns:a="http://schemas.openxmlformats.org/drawingml/2006/main" name="Office-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700" row="6">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C96C458A-6CC1-4FEE-AC7F-D0ABFD0DD393}">
  <we:reference id="wa104178141" version="4.3.3.0" store="en-US" storeType="OMEX"/>
  <we:alternateReferences>
    <we:reference id="wa104178141" version="4.3.3.0" store="WA104178141"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FDE7DE8-0743-4BE4-AE4C-DC7F07012C0F}">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DFD056C4-A927-4BAC-8BD5-4F73ED8EFD72}">
  <ds:schemaRefs>
    <ds:schemaRef ds:uri="http://schemas.microsoft.com/sharepoint/v3/contenttype/forms"/>
  </ds:schemaRefs>
</ds:datastoreItem>
</file>

<file path=customXml/itemProps3.xml><?xml version="1.0" encoding="utf-8"?>
<ds:datastoreItem xmlns:ds="http://schemas.openxmlformats.org/officeDocument/2006/customXml" ds:itemID="{BFB4A24C-CCE9-4740-BAFA-219F1C86C74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Copy version (1)</Template>
  <TotalTime>0</TotalTime>
  <Words>303</Words>
  <PresentationFormat>Breitbild</PresentationFormat>
  <Paragraphs>39</Paragraphs>
  <Slides>9</Slides>
  <Notes>9</Notes>
  <HiddenSlides>0</HiddenSlides>
  <MMClips>0</MMClips>
  <ScaleCrop>false</ScaleCrop>
  <HeadingPairs>
    <vt:vector size="6" baseType="variant">
      <vt:variant>
        <vt:lpstr>Verwendete Schriftarten</vt:lpstr>
      </vt:variant>
      <vt:variant>
        <vt:i4>3</vt:i4>
      </vt:variant>
      <vt:variant>
        <vt:lpstr>Design</vt:lpstr>
      </vt:variant>
      <vt:variant>
        <vt:i4>1</vt:i4>
      </vt:variant>
      <vt:variant>
        <vt:lpstr>Folientitel</vt:lpstr>
      </vt:variant>
      <vt:variant>
        <vt:i4>9</vt:i4>
      </vt:variant>
    </vt:vector>
  </HeadingPairs>
  <TitlesOfParts>
    <vt:vector size="13" baseType="lpstr">
      <vt:lpstr>Arial</vt:lpstr>
      <vt:lpstr>Calibri</vt:lpstr>
      <vt:lpstr>Century Gothic</vt:lpstr>
      <vt:lpstr>RetrospectVTI</vt:lpstr>
      <vt:lpstr>PowerPoint-Party</vt:lpstr>
      <vt:lpstr>Einführung</vt:lpstr>
      <vt:lpstr>Wählen Sie ein Thema aus</vt:lpstr>
      <vt:lpstr>Fügen Sie ein witziges Zitat hinzu</vt:lpstr>
      <vt:lpstr>über Ihr Thema</vt:lpstr>
      <vt:lpstr>Bilder hinzufügen</vt:lpstr>
      <vt:lpstr>ÜBER DAS THEMA</vt:lpstr>
      <vt:lpstr>Video hinzufügen</vt:lpstr>
      <vt:lpstr>Fragen?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dcterms:created xsi:type="dcterms:W3CDTF">2020-09-22T16:52:13Z</dcterms:created>
  <dcterms:modified xsi:type="dcterms:W3CDTF">2020-10-16T01:16:10Z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